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168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549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95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829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10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861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78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804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55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76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30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609B0-E25A-4D6D-8289-9AA7D19F22FC}" type="datetimeFigureOut">
              <a:rPr lang="de-DE" smtClean="0"/>
              <a:t>23.04.2022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FAF48-7BEA-4E87-B453-D7CC12CBB0E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5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0912"/>
            <a:ext cx="9144000" cy="514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3799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HP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vhs</dc:creator>
  <cp:lastModifiedBy>vhs</cp:lastModifiedBy>
  <cp:revision>1</cp:revision>
  <dcterms:created xsi:type="dcterms:W3CDTF">2022-04-23T11:23:30Z</dcterms:created>
  <dcterms:modified xsi:type="dcterms:W3CDTF">2022-04-23T11:24:47Z</dcterms:modified>
</cp:coreProperties>
</file>