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4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806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9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66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585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908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6323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6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10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5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1D7C-4C50-4BBF-BFE5-3CDE911A61CB}" type="datetimeFigureOut">
              <a:rPr lang="de-DE" smtClean="0"/>
              <a:t>20.02.2022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8D06-23B7-48DA-9474-89F2336B6A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57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79" y="1518709"/>
            <a:ext cx="2508069" cy="1754187"/>
          </a:xfrm>
          <a:prstGeom prst="rect">
            <a:avLst/>
          </a:prstGeom>
          <a:noFill/>
        </p:spPr>
      </p:pic>
      <p:pic>
        <p:nvPicPr>
          <p:cNvPr id="5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7026" y="2500306"/>
            <a:ext cx="3043304" cy="32527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3507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 Thaldorf</dc:creator>
  <cp:lastModifiedBy>Frank Thaldorf</cp:lastModifiedBy>
  <cp:revision>3</cp:revision>
  <dcterms:created xsi:type="dcterms:W3CDTF">2017-05-12T13:47:05Z</dcterms:created>
  <dcterms:modified xsi:type="dcterms:W3CDTF">2022-02-20T19:55:38Z</dcterms:modified>
</cp:coreProperties>
</file>