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8" autoAdjust="0"/>
    <p:restoredTop sz="94660"/>
  </p:normalViewPr>
  <p:slideViewPr>
    <p:cSldViewPr snapToGrid="0">
      <p:cViewPr varScale="1">
        <p:scale>
          <a:sx n="62" d="100"/>
          <a:sy n="62" d="100"/>
        </p:scale>
        <p:origin x="72" y="6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AB6386-01F9-40C0-981E-41B86C79E13D}" type="datetimeFigureOut">
              <a:rPr lang="de-DE" smtClean="0"/>
              <a:t>30.06.2024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C9DB9B-C35F-49FA-9004-B7A83AA6D2F5}" type="slidenum">
              <a:rPr lang="de-DE" smtClean="0"/>
              <a:t>‹Nr.›</a:t>
            </a:fld>
            <a:endParaRPr lang="de-DE"/>
          </a:p>
        </p:txBody>
      </p:sp>
    </p:spTree>
    <p:extLst>
      <p:ext uri="{BB962C8B-B14F-4D97-AF65-F5344CB8AC3E}">
        <p14:creationId xmlns:p14="http://schemas.microsoft.com/office/powerpoint/2010/main" val="41558246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In dieser Präsentation werden wir uns mit der Geschichte der Volkshochschulen in Berlin sowie der VHS Mitte befassen.</a:t>
            </a:r>
          </a:p>
        </p:txBody>
      </p:sp>
      <p:sp>
        <p:nvSpPr>
          <p:cNvPr id="4" name="Foliennummernplatzhalter 3"/>
          <p:cNvSpPr>
            <a:spLocks noGrp="1"/>
          </p:cNvSpPr>
          <p:nvPr>
            <p:ph type="sldNum" sz="quarter" idx="5"/>
          </p:nvPr>
        </p:nvSpPr>
        <p:spPr/>
        <p:txBody>
          <a:bodyPr/>
          <a:lstStyle/>
          <a:p>
            <a:fld id="{E6F6CC05-24AC-4027-8938-CBC521E9BDBA}" type="slidenum">
              <a:rPr lang="de-DE" smtClean="0"/>
              <a:t>1</a:t>
            </a:fld>
            <a:endParaRPr lang="de-DE"/>
          </a:p>
        </p:txBody>
      </p:sp>
    </p:spTree>
    <p:extLst>
      <p:ext uri="{BB962C8B-B14F-4D97-AF65-F5344CB8AC3E}">
        <p14:creationId xmlns:p14="http://schemas.microsoft.com/office/powerpoint/2010/main" val="6206320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Wir werden zuerst über die Geschichte der Volkshochschulen in Berlin sprechen und danach uns speziell der VHS Mitte widmen.</a:t>
            </a:r>
          </a:p>
        </p:txBody>
      </p:sp>
      <p:sp>
        <p:nvSpPr>
          <p:cNvPr id="4" name="Foliennummernplatzhalter 3"/>
          <p:cNvSpPr>
            <a:spLocks noGrp="1"/>
          </p:cNvSpPr>
          <p:nvPr>
            <p:ph type="sldNum" sz="quarter" idx="5"/>
          </p:nvPr>
        </p:nvSpPr>
        <p:spPr/>
        <p:txBody>
          <a:bodyPr/>
          <a:lstStyle/>
          <a:p>
            <a:fld id="{E6F6CC05-24AC-4027-8938-CBC521E9BDBA}" type="slidenum">
              <a:rPr lang="de-DE" smtClean="0"/>
              <a:t>2</a:t>
            </a:fld>
            <a:endParaRPr lang="de-DE"/>
          </a:p>
        </p:txBody>
      </p:sp>
    </p:spTree>
    <p:extLst>
      <p:ext uri="{BB962C8B-B14F-4D97-AF65-F5344CB8AC3E}">
        <p14:creationId xmlns:p14="http://schemas.microsoft.com/office/powerpoint/2010/main" val="1477671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Volkshochschulen wurden 1919 gegründet, um eine allgemeine Bildung für die Arbeiterklasse zu ermöglichen. In Berlin entwickelte sich das System schnell und heute gibt es über 20 Volkshochschulen in der Stadt.</a:t>
            </a:r>
          </a:p>
        </p:txBody>
      </p:sp>
      <p:sp>
        <p:nvSpPr>
          <p:cNvPr id="4" name="Foliennummernplatzhalter 3"/>
          <p:cNvSpPr>
            <a:spLocks noGrp="1"/>
          </p:cNvSpPr>
          <p:nvPr>
            <p:ph type="sldNum" sz="quarter" idx="5"/>
          </p:nvPr>
        </p:nvSpPr>
        <p:spPr/>
        <p:txBody>
          <a:bodyPr/>
          <a:lstStyle/>
          <a:p>
            <a:fld id="{E6F6CC05-24AC-4027-8938-CBC521E9BDBA}" type="slidenum">
              <a:rPr lang="de-DE" smtClean="0"/>
              <a:t>3</a:t>
            </a:fld>
            <a:endParaRPr lang="de-DE"/>
          </a:p>
        </p:txBody>
      </p:sp>
    </p:spTree>
    <p:extLst>
      <p:ext uri="{BB962C8B-B14F-4D97-AF65-F5344CB8AC3E}">
        <p14:creationId xmlns:p14="http://schemas.microsoft.com/office/powerpoint/2010/main" val="1337328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erste Volkshochschule in Berlin wurde im Jahr 1919 gegründet. Sie bot Kurse in politischer Bildung, Sprachen und Naturwissenschaften an.</a:t>
            </a:r>
          </a:p>
        </p:txBody>
      </p:sp>
      <p:sp>
        <p:nvSpPr>
          <p:cNvPr id="4" name="Foliennummernplatzhalter 3"/>
          <p:cNvSpPr>
            <a:spLocks noGrp="1"/>
          </p:cNvSpPr>
          <p:nvPr>
            <p:ph type="sldNum" sz="quarter" idx="5"/>
          </p:nvPr>
        </p:nvSpPr>
        <p:spPr/>
        <p:txBody>
          <a:bodyPr/>
          <a:lstStyle/>
          <a:p>
            <a:fld id="{E6F6CC05-24AC-4027-8938-CBC521E9BDBA}" type="slidenum">
              <a:rPr lang="de-DE" smtClean="0"/>
              <a:t>4</a:t>
            </a:fld>
            <a:endParaRPr lang="de-DE"/>
          </a:p>
        </p:txBody>
      </p:sp>
    </p:spTree>
    <p:extLst>
      <p:ext uri="{BB962C8B-B14F-4D97-AF65-F5344CB8AC3E}">
        <p14:creationId xmlns:p14="http://schemas.microsoft.com/office/powerpoint/2010/main" val="1659324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Volkshochschulen haben sich im Laufe der Jahre stark weiterentwickelt. Heute bieten sie eine breite Palette an Kursen an, die von Sprachen über Kunst bis hin zu Gesundheitsthemen reichen.</a:t>
            </a:r>
          </a:p>
        </p:txBody>
      </p:sp>
      <p:sp>
        <p:nvSpPr>
          <p:cNvPr id="4" name="Foliennummernplatzhalter 3"/>
          <p:cNvSpPr>
            <a:spLocks noGrp="1"/>
          </p:cNvSpPr>
          <p:nvPr>
            <p:ph type="sldNum" sz="quarter" idx="5"/>
          </p:nvPr>
        </p:nvSpPr>
        <p:spPr/>
        <p:txBody>
          <a:bodyPr/>
          <a:lstStyle/>
          <a:p>
            <a:fld id="{E6F6CC05-24AC-4027-8938-CBC521E9BDBA}" type="slidenum">
              <a:rPr lang="de-DE" smtClean="0"/>
              <a:t>5</a:t>
            </a:fld>
            <a:endParaRPr lang="de-DE"/>
          </a:p>
        </p:txBody>
      </p:sp>
    </p:spTree>
    <p:extLst>
      <p:ext uri="{BB962C8B-B14F-4D97-AF65-F5344CB8AC3E}">
        <p14:creationId xmlns:p14="http://schemas.microsoft.com/office/powerpoint/2010/main" val="37976048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VHS Mitte wurde im Jahr 1945 gegründet und ist eine der ältesten Volkshochschulen in Berlin. Sie hat einen besonderen Fokus auf die Vermittlung von Deutschkenntnissen für Migranten.</a:t>
            </a:r>
          </a:p>
        </p:txBody>
      </p:sp>
      <p:sp>
        <p:nvSpPr>
          <p:cNvPr id="4" name="Foliennummernplatzhalter 3"/>
          <p:cNvSpPr>
            <a:spLocks noGrp="1"/>
          </p:cNvSpPr>
          <p:nvPr>
            <p:ph type="sldNum" sz="quarter" idx="5"/>
          </p:nvPr>
        </p:nvSpPr>
        <p:spPr/>
        <p:txBody>
          <a:bodyPr/>
          <a:lstStyle/>
          <a:p>
            <a:fld id="{E6F6CC05-24AC-4027-8938-CBC521E9BDBA}" type="slidenum">
              <a:rPr lang="de-DE" smtClean="0"/>
              <a:t>6</a:t>
            </a:fld>
            <a:endParaRPr lang="de-DE"/>
          </a:p>
        </p:txBody>
      </p:sp>
    </p:spTree>
    <p:extLst>
      <p:ext uri="{BB962C8B-B14F-4D97-AF65-F5344CB8AC3E}">
        <p14:creationId xmlns:p14="http://schemas.microsoft.com/office/powerpoint/2010/main" val="4084691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VHS Mitte wurde im Jahr 1945 gegründet, um Kurse in politischer Bildung und Sprachen anzubieten. Am Anfang war die Schule in verschiedenen Gebäuden untergebracht.</a:t>
            </a:r>
          </a:p>
        </p:txBody>
      </p:sp>
      <p:sp>
        <p:nvSpPr>
          <p:cNvPr id="4" name="Foliennummernplatzhalter 3"/>
          <p:cNvSpPr>
            <a:spLocks noGrp="1"/>
          </p:cNvSpPr>
          <p:nvPr>
            <p:ph type="sldNum" sz="quarter" idx="5"/>
          </p:nvPr>
        </p:nvSpPr>
        <p:spPr/>
        <p:txBody>
          <a:bodyPr/>
          <a:lstStyle/>
          <a:p>
            <a:fld id="{E6F6CC05-24AC-4027-8938-CBC521E9BDBA}" type="slidenum">
              <a:rPr lang="de-DE" smtClean="0"/>
              <a:t>7</a:t>
            </a:fld>
            <a:endParaRPr lang="de-DE"/>
          </a:p>
        </p:txBody>
      </p:sp>
    </p:spTree>
    <p:extLst>
      <p:ext uri="{BB962C8B-B14F-4D97-AF65-F5344CB8AC3E}">
        <p14:creationId xmlns:p14="http://schemas.microsoft.com/office/powerpoint/2010/main" val="32235919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In den 1950er Jahren zog die VHS Mitte in das Gebäude in der Linienstraße um. In den 1960er Jahren wurden die ersten Deutschkurse für Migranten angeboten.</a:t>
            </a:r>
          </a:p>
        </p:txBody>
      </p:sp>
      <p:sp>
        <p:nvSpPr>
          <p:cNvPr id="4" name="Foliennummernplatzhalter 3"/>
          <p:cNvSpPr>
            <a:spLocks noGrp="1"/>
          </p:cNvSpPr>
          <p:nvPr>
            <p:ph type="sldNum" sz="quarter" idx="5"/>
          </p:nvPr>
        </p:nvSpPr>
        <p:spPr/>
        <p:txBody>
          <a:bodyPr/>
          <a:lstStyle/>
          <a:p>
            <a:fld id="{E6F6CC05-24AC-4027-8938-CBC521E9BDBA}" type="slidenum">
              <a:rPr lang="de-DE" smtClean="0"/>
              <a:t>8</a:t>
            </a:fld>
            <a:endParaRPr lang="de-DE"/>
          </a:p>
        </p:txBody>
      </p:sp>
    </p:spTree>
    <p:extLst>
      <p:ext uri="{BB962C8B-B14F-4D97-AF65-F5344CB8AC3E}">
        <p14:creationId xmlns:p14="http://schemas.microsoft.com/office/powerpoint/2010/main" val="566422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Volkshochschulen in Berlin haben eine lange und interessante Geschichte. Die VHS Mitte hat eine besondere Rolle in der Vermittlung von Deutschkenntnissen für Migranten. Wir hoffen, dass Sie einen guten Überblick über die Geschichte der Volkshochschulen in Berlin erhalten haben.</a:t>
            </a:r>
          </a:p>
        </p:txBody>
      </p:sp>
      <p:sp>
        <p:nvSpPr>
          <p:cNvPr id="4" name="Foliennummernplatzhalter 3"/>
          <p:cNvSpPr>
            <a:spLocks noGrp="1"/>
          </p:cNvSpPr>
          <p:nvPr>
            <p:ph type="sldNum" sz="quarter" idx="5"/>
          </p:nvPr>
        </p:nvSpPr>
        <p:spPr/>
        <p:txBody>
          <a:bodyPr/>
          <a:lstStyle/>
          <a:p>
            <a:fld id="{E6F6CC05-24AC-4027-8938-CBC521E9BDBA}" type="slidenum">
              <a:rPr lang="de-DE" smtClean="0"/>
              <a:t>9</a:t>
            </a:fld>
            <a:endParaRPr lang="de-DE"/>
          </a:p>
        </p:txBody>
      </p:sp>
    </p:spTree>
    <p:extLst>
      <p:ext uri="{BB962C8B-B14F-4D97-AF65-F5344CB8AC3E}">
        <p14:creationId xmlns:p14="http://schemas.microsoft.com/office/powerpoint/2010/main" val="2473143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5610A-17B4-4656-93CF-E1D9982860F7}"/>
              </a:ext>
            </a:extLst>
          </p:cNvPr>
          <p:cNvSpPr>
            <a:spLocks noGrp="1"/>
          </p:cNvSpPr>
          <p:nvPr>
            <p:ph type="ctrTitle"/>
          </p:nvPr>
        </p:nvSpPr>
        <p:spPr>
          <a:xfrm>
            <a:off x="640080" y="1371599"/>
            <a:ext cx="6675120" cy="2951825"/>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451C80B-DFD6-415B-BA5B-E56E510CD12B}"/>
              </a:ext>
            </a:extLst>
          </p:cNvPr>
          <p:cNvSpPr>
            <a:spLocks noGrp="1"/>
          </p:cNvSpPr>
          <p:nvPr>
            <p:ph type="subTitle" idx="1"/>
          </p:nvPr>
        </p:nvSpPr>
        <p:spPr>
          <a:xfrm>
            <a:off x="640080" y="4584879"/>
            <a:ext cx="6675120" cy="1287887"/>
          </a:xfrm>
        </p:spPr>
        <p:txBody>
          <a:bodyPr anchor="b">
            <a:normAutofit/>
          </a:bodyPr>
          <a:lstStyle>
            <a:lvl1pPr marL="0" indent="0" algn="l">
              <a:lnSpc>
                <a:spcPct val="13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67A2065B-06FF-4991-9F8A-4BE25457B479}"/>
              </a:ext>
            </a:extLst>
          </p:cNvPr>
          <p:cNvSpPr>
            <a:spLocks noGrp="1"/>
          </p:cNvSpPr>
          <p:nvPr>
            <p:ph type="dt" sz="half" idx="10"/>
          </p:nvPr>
        </p:nvSpPr>
        <p:spPr/>
        <p:txBody>
          <a:bodyPr/>
          <a:lstStyle/>
          <a:p>
            <a:fld id="{6444479B-705B-4489-957E-7E8A228BDFA0}" type="datetime1">
              <a:rPr lang="en-US" smtClean="0"/>
              <a:t>6/30/2024</a:t>
            </a:fld>
            <a:endParaRPr lang="en-US"/>
          </a:p>
        </p:txBody>
      </p:sp>
      <p:sp>
        <p:nvSpPr>
          <p:cNvPr id="5" name="Footer Placeholder 4">
            <a:extLst>
              <a:ext uri="{FF2B5EF4-FFF2-40B4-BE49-F238E27FC236}">
                <a16:creationId xmlns:a16="http://schemas.microsoft.com/office/drawing/2014/main" id="{B20DF2FA-C604-45D8-A633-11D3742EC14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2EE5DA9-2D04-4850-AB9F-BD353816504A}"/>
              </a:ext>
            </a:extLst>
          </p:cNvPr>
          <p:cNvSpPr>
            <a:spLocks noGrp="1"/>
          </p:cNvSpPr>
          <p:nvPr>
            <p:ph type="sldNum" sz="quarter" idx="12"/>
          </p:nvPr>
        </p:nvSpPr>
        <p:spPr/>
        <p:txBody>
          <a:bodyPr/>
          <a:lstStyle/>
          <a:p>
            <a:fld id="{70C12960-6E85-460F-B6E3-5B82CB31AF3D}" type="slidenum">
              <a:rPr lang="en-US" smtClean="0"/>
              <a:t>‹Nr.›</a:t>
            </a:fld>
            <a:endParaRPr lang="en-US"/>
          </a:p>
        </p:txBody>
      </p:sp>
    </p:spTree>
    <p:extLst>
      <p:ext uri="{BB962C8B-B14F-4D97-AF65-F5344CB8AC3E}">
        <p14:creationId xmlns:p14="http://schemas.microsoft.com/office/powerpoint/2010/main" val="9649040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E4BB7-3F30-4C31-9BB2-8EC24FC0A1D6}"/>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1ECF4134-70F5-4EE6-88BE-49D129630CD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19EABC7-C044-44DE-B303-55A0581DA1E8}"/>
              </a:ext>
            </a:extLst>
          </p:cNvPr>
          <p:cNvSpPr>
            <a:spLocks noGrp="1"/>
          </p:cNvSpPr>
          <p:nvPr>
            <p:ph type="dt" sz="half" idx="10"/>
          </p:nvPr>
        </p:nvSpPr>
        <p:spPr/>
        <p:txBody>
          <a:bodyPr/>
          <a:lstStyle/>
          <a:p>
            <a:fld id="{C07B66AD-7C08-490A-ADA4-B47E10FB2407}" type="datetime1">
              <a:rPr lang="en-US" smtClean="0"/>
              <a:t>6/30/2024</a:t>
            </a:fld>
            <a:endParaRPr lang="en-US"/>
          </a:p>
        </p:txBody>
      </p:sp>
      <p:sp>
        <p:nvSpPr>
          <p:cNvPr id="5" name="Footer Placeholder 4">
            <a:extLst>
              <a:ext uri="{FF2B5EF4-FFF2-40B4-BE49-F238E27FC236}">
                <a16:creationId xmlns:a16="http://schemas.microsoft.com/office/drawing/2014/main" id="{4D4A63E1-5BC5-402E-9916-BAB84BCF0BB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A2EF915-AF64-4ECC-8B1A-B7E6A89B7917}"/>
              </a:ext>
            </a:extLst>
          </p:cNvPr>
          <p:cNvSpPr>
            <a:spLocks noGrp="1"/>
          </p:cNvSpPr>
          <p:nvPr>
            <p:ph type="sldNum" sz="quarter" idx="12"/>
          </p:nvPr>
        </p:nvSpPr>
        <p:spPr/>
        <p:txBody>
          <a:bodyPr/>
          <a:lstStyle/>
          <a:p>
            <a:fld id="{70C12960-6E85-460F-B6E3-5B82CB31AF3D}" type="slidenum">
              <a:rPr lang="en-US" smtClean="0"/>
              <a:t>‹Nr.›</a:t>
            </a:fld>
            <a:endParaRPr lang="en-US"/>
          </a:p>
        </p:txBody>
      </p:sp>
    </p:spTree>
    <p:extLst>
      <p:ext uri="{BB962C8B-B14F-4D97-AF65-F5344CB8AC3E}">
        <p14:creationId xmlns:p14="http://schemas.microsoft.com/office/powerpoint/2010/main" val="1250987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1CB3635-47E1-90D8-B693-DA85A66B3831}"/>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a:extLst>
              <a:ext uri="{FF2B5EF4-FFF2-40B4-BE49-F238E27FC236}">
                <a16:creationId xmlns:a16="http://schemas.microsoft.com/office/drawing/2014/main" id="{6EB09414-2AA1-4D8E-A00A-C092FBC92D91}"/>
              </a:ext>
            </a:extLst>
          </p:cNvPr>
          <p:cNvSpPr>
            <a:spLocks noGrp="1"/>
          </p:cNvSpPr>
          <p:nvPr>
            <p:ph type="title" orient="vert"/>
          </p:nvPr>
        </p:nvSpPr>
        <p:spPr>
          <a:xfrm>
            <a:off x="9209219" y="640079"/>
            <a:ext cx="1811773" cy="5536884"/>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D42C3A78-37C5-46D0-9DF4-CB78AF883C2C}"/>
              </a:ext>
            </a:extLst>
          </p:cNvPr>
          <p:cNvSpPr>
            <a:spLocks noGrp="1"/>
          </p:cNvSpPr>
          <p:nvPr>
            <p:ph type="body" orient="vert" idx="1"/>
          </p:nvPr>
        </p:nvSpPr>
        <p:spPr>
          <a:xfrm>
            <a:off x="640080" y="640080"/>
            <a:ext cx="8412422" cy="553688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9D8705E-925D-4F57-8268-107CE3CF4C45}"/>
              </a:ext>
            </a:extLst>
          </p:cNvPr>
          <p:cNvSpPr>
            <a:spLocks noGrp="1"/>
          </p:cNvSpPr>
          <p:nvPr>
            <p:ph type="dt" sz="half" idx="10"/>
          </p:nvPr>
        </p:nvSpPr>
        <p:spPr/>
        <p:txBody>
          <a:bodyPr/>
          <a:lstStyle/>
          <a:p>
            <a:fld id="{05B95027-4255-49E7-9841-CD21BCC99996}" type="datetime1">
              <a:rPr lang="en-US" smtClean="0"/>
              <a:t>6/30/2024</a:t>
            </a:fld>
            <a:endParaRPr lang="en-US"/>
          </a:p>
        </p:txBody>
      </p:sp>
      <p:sp>
        <p:nvSpPr>
          <p:cNvPr id="5" name="Footer Placeholder 4">
            <a:extLst>
              <a:ext uri="{FF2B5EF4-FFF2-40B4-BE49-F238E27FC236}">
                <a16:creationId xmlns:a16="http://schemas.microsoft.com/office/drawing/2014/main" id="{50FE207E-070D-4EC8-A44C-21F1815FDAA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15D01D1-C266-4161-A820-C084B980131C}"/>
              </a:ext>
            </a:extLst>
          </p:cNvPr>
          <p:cNvSpPr>
            <a:spLocks noGrp="1"/>
          </p:cNvSpPr>
          <p:nvPr>
            <p:ph type="sldNum" sz="quarter" idx="12"/>
          </p:nvPr>
        </p:nvSpPr>
        <p:spPr/>
        <p:txBody>
          <a:bodyPr/>
          <a:lstStyle/>
          <a:p>
            <a:fld id="{70C12960-6E85-460F-B6E3-5B82CB31AF3D}" type="slidenum">
              <a:rPr lang="en-US" smtClean="0"/>
              <a:t>‹Nr.›</a:t>
            </a:fld>
            <a:endParaRPr lang="en-US"/>
          </a:p>
        </p:txBody>
      </p:sp>
      <p:cxnSp>
        <p:nvCxnSpPr>
          <p:cNvPr id="7" name="Straight Connector 6">
            <a:extLst>
              <a:ext uri="{FF2B5EF4-FFF2-40B4-BE49-F238E27FC236}">
                <a16:creationId xmlns:a16="http://schemas.microsoft.com/office/drawing/2014/main" id="{3230604F-219C-2DEE-830E-27274CC2FE19}"/>
              </a:ext>
              <a:ext uri="{C183D7F6-B498-43B3-948B-1728B52AA6E4}">
                <adec:decorative xmlns:adec="http://schemas.microsoft.com/office/drawing/2017/decorative" val="1"/>
              </a:ext>
            </a:extLst>
          </p:cNvPr>
          <p:cNvCxnSpPr>
            <a:cxnSpLocks/>
          </p:cNvCxnSpPr>
          <p:nvPr/>
        </p:nvCxnSpPr>
        <p:spPr>
          <a:xfrm rot="5400000">
            <a:off x="10872154" y="1192438"/>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4650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8B246-6A68-46BE-9DBD-614FA8CF4E2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3E47706-8D18-4093-A7C1-F30D7543CE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C7C8FC-AAEA-4AB6-9DB5-2503F58F0E69}"/>
              </a:ext>
            </a:extLst>
          </p:cNvPr>
          <p:cNvSpPr>
            <a:spLocks noGrp="1"/>
          </p:cNvSpPr>
          <p:nvPr>
            <p:ph type="dt" sz="half" idx="10"/>
          </p:nvPr>
        </p:nvSpPr>
        <p:spPr/>
        <p:txBody>
          <a:bodyPr/>
          <a:lstStyle/>
          <a:p>
            <a:fld id="{9F89F774-3FA6-43B8-9241-99959C8FD463}" type="datetime1">
              <a:rPr lang="en-US" smtClean="0"/>
              <a:t>6/30/2024</a:t>
            </a:fld>
            <a:endParaRPr lang="en-US"/>
          </a:p>
        </p:txBody>
      </p:sp>
      <p:sp>
        <p:nvSpPr>
          <p:cNvPr id="5" name="Footer Placeholder 4">
            <a:extLst>
              <a:ext uri="{FF2B5EF4-FFF2-40B4-BE49-F238E27FC236}">
                <a16:creationId xmlns:a16="http://schemas.microsoft.com/office/drawing/2014/main" id="{E8B1616B-3F08-4869-A522-773C38940F6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E030CE6-9124-4B3A-A912-AE16B5C34003}"/>
              </a:ext>
            </a:extLst>
          </p:cNvPr>
          <p:cNvSpPr>
            <a:spLocks noGrp="1"/>
          </p:cNvSpPr>
          <p:nvPr>
            <p:ph type="sldNum" sz="quarter" idx="12"/>
          </p:nvPr>
        </p:nvSpPr>
        <p:spPr/>
        <p:txBody>
          <a:bodyPr/>
          <a:lstStyle/>
          <a:p>
            <a:fld id="{70C12960-6E85-460F-B6E3-5B82CB31AF3D}" type="slidenum">
              <a:rPr lang="en-US" smtClean="0"/>
              <a:t>‹Nr.›</a:t>
            </a:fld>
            <a:endParaRPr lang="en-US"/>
          </a:p>
        </p:txBody>
      </p:sp>
    </p:spTree>
    <p:extLst>
      <p:ext uri="{BB962C8B-B14F-4D97-AF65-F5344CB8AC3E}">
        <p14:creationId xmlns:p14="http://schemas.microsoft.com/office/powerpoint/2010/main" val="794679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1BB59B6-79B9-97F5-AC3B-DF65899D39D8}"/>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C78885-57B2-4930-BD7D-CBF916EDF1C6}"/>
              </a:ext>
            </a:extLst>
          </p:cNvPr>
          <p:cNvSpPr>
            <a:spLocks noGrp="1"/>
          </p:cNvSpPr>
          <p:nvPr>
            <p:ph type="title"/>
          </p:nvPr>
        </p:nvSpPr>
        <p:spPr>
          <a:xfrm>
            <a:off x="640080" y="1291366"/>
            <a:ext cx="9214884" cy="3159974"/>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BE495E4-2F8B-4CC7-88AC-A312067E60D2}"/>
              </a:ext>
            </a:extLst>
          </p:cNvPr>
          <p:cNvSpPr>
            <a:spLocks noGrp="1"/>
          </p:cNvSpPr>
          <p:nvPr>
            <p:ph type="body" idx="1"/>
          </p:nvPr>
        </p:nvSpPr>
        <p:spPr>
          <a:xfrm>
            <a:off x="640080" y="5018567"/>
            <a:ext cx="7907079" cy="1073889"/>
          </a:xfrm>
        </p:spPr>
        <p:txBody>
          <a:bodyP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8585CC9-BAD3-4807-90BB-97DA2D6A6BE2}"/>
              </a:ext>
            </a:extLst>
          </p:cNvPr>
          <p:cNvSpPr>
            <a:spLocks noGrp="1"/>
          </p:cNvSpPr>
          <p:nvPr>
            <p:ph type="dt" sz="half" idx="10"/>
          </p:nvPr>
        </p:nvSpPr>
        <p:spPr/>
        <p:txBody>
          <a:bodyPr/>
          <a:lstStyle/>
          <a:p>
            <a:fld id="{F9504452-5DCC-4FE2-A5C9-8A5EF6714D65}" type="datetime1">
              <a:rPr lang="en-US" smtClean="0"/>
              <a:t>6/30/2024</a:t>
            </a:fld>
            <a:endParaRPr lang="en-US"/>
          </a:p>
        </p:txBody>
      </p:sp>
      <p:sp>
        <p:nvSpPr>
          <p:cNvPr id="5" name="Footer Placeholder 4">
            <a:extLst>
              <a:ext uri="{FF2B5EF4-FFF2-40B4-BE49-F238E27FC236}">
                <a16:creationId xmlns:a16="http://schemas.microsoft.com/office/drawing/2014/main" id="{5F108CEF-165F-4D7E-9666-5CD0156B497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E0EBC3D-3277-4D34-9F67-71040C21E3B3}"/>
              </a:ext>
            </a:extLst>
          </p:cNvPr>
          <p:cNvSpPr>
            <a:spLocks noGrp="1"/>
          </p:cNvSpPr>
          <p:nvPr>
            <p:ph type="sldNum" sz="quarter" idx="12"/>
          </p:nvPr>
        </p:nvSpPr>
        <p:spPr/>
        <p:txBody>
          <a:bodyPr/>
          <a:lstStyle/>
          <a:p>
            <a:fld id="{70C12960-6E85-460F-B6E3-5B82CB31AF3D}" type="slidenum">
              <a:rPr lang="en-US" smtClean="0"/>
              <a:t>‹Nr.›</a:t>
            </a:fld>
            <a:endParaRPr lang="en-US"/>
          </a:p>
        </p:txBody>
      </p:sp>
      <p:cxnSp>
        <p:nvCxnSpPr>
          <p:cNvPr id="7" name="Straight Connector 6">
            <a:extLst>
              <a:ext uri="{FF2B5EF4-FFF2-40B4-BE49-F238E27FC236}">
                <a16:creationId xmlns:a16="http://schemas.microsoft.com/office/drawing/2014/main" id="{FF05EAE5-4812-F718-6D75-9627884180BF}"/>
              </a:ext>
              <a:ext uri="{C183D7F6-B498-43B3-948B-1728B52AA6E4}">
                <adec:decorative xmlns:adec="http://schemas.microsoft.com/office/drawing/2017/decorative" val="1"/>
              </a:ext>
            </a:extLst>
          </p:cNvPr>
          <p:cNvCxnSpPr>
            <a:cxnSpLocks/>
          </p:cNvCxnSpPr>
          <p:nvPr/>
        </p:nvCxnSpPr>
        <p:spPr>
          <a:xfrm>
            <a:off x="716281" y="4715234"/>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9217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77A4-4D01-45B6-9563-0BF13BA72F7C}"/>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EE17E00-96AC-45F0-82B2-9F601E9B93C2}"/>
              </a:ext>
            </a:extLst>
          </p:cNvPr>
          <p:cNvSpPr>
            <a:spLocks noGrp="1"/>
          </p:cNvSpPr>
          <p:nvPr>
            <p:ph sz="half" idx="1"/>
          </p:nvPr>
        </p:nvSpPr>
        <p:spPr>
          <a:xfrm>
            <a:off x="640080" y="2633472"/>
            <a:ext cx="5212080" cy="35661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2BA30CD-95C0-427B-A571-A7D8A53278F4}"/>
              </a:ext>
            </a:extLst>
          </p:cNvPr>
          <p:cNvSpPr>
            <a:spLocks noGrp="1"/>
          </p:cNvSpPr>
          <p:nvPr>
            <p:ph sz="half" idx="2"/>
          </p:nvPr>
        </p:nvSpPr>
        <p:spPr>
          <a:xfrm>
            <a:off x="6318928" y="2633472"/>
            <a:ext cx="5212080" cy="35661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6F67CAC-53E4-44AF-BEAC-8FFB96F05A86}"/>
              </a:ext>
            </a:extLst>
          </p:cNvPr>
          <p:cNvSpPr>
            <a:spLocks noGrp="1"/>
          </p:cNvSpPr>
          <p:nvPr>
            <p:ph type="dt" sz="half" idx="10"/>
          </p:nvPr>
        </p:nvSpPr>
        <p:spPr/>
        <p:txBody>
          <a:bodyPr/>
          <a:lstStyle/>
          <a:p>
            <a:fld id="{E579ABC2-0180-4F3A-A895-A85BC724D472}" type="datetime1">
              <a:rPr lang="en-US" smtClean="0"/>
              <a:t>6/30/2024</a:t>
            </a:fld>
            <a:endParaRPr lang="en-US"/>
          </a:p>
        </p:txBody>
      </p:sp>
      <p:sp>
        <p:nvSpPr>
          <p:cNvPr id="6" name="Footer Placeholder 5">
            <a:extLst>
              <a:ext uri="{FF2B5EF4-FFF2-40B4-BE49-F238E27FC236}">
                <a16:creationId xmlns:a16="http://schemas.microsoft.com/office/drawing/2014/main" id="{083D9F3A-E7F0-45E7-AFA8-0D4A669EC16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C5F008B-58BB-45FF-923F-5909DAB49D34}"/>
              </a:ext>
            </a:extLst>
          </p:cNvPr>
          <p:cNvSpPr>
            <a:spLocks noGrp="1"/>
          </p:cNvSpPr>
          <p:nvPr>
            <p:ph type="sldNum" sz="quarter" idx="12"/>
          </p:nvPr>
        </p:nvSpPr>
        <p:spPr/>
        <p:txBody>
          <a:bodyPr/>
          <a:lstStyle/>
          <a:p>
            <a:fld id="{70C12960-6E85-460F-B6E3-5B82CB31AF3D}" type="slidenum">
              <a:rPr lang="en-US" smtClean="0"/>
              <a:t>‹Nr.›</a:t>
            </a:fld>
            <a:endParaRPr lang="en-US"/>
          </a:p>
        </p:txBody>
      </p:sp>
    </p:spTree>
    <p:extLst>
      <p:ext uri="{BB962C8B-B14F-4D97-AF65-F5344CB8AC3E}">
        <p14:creationId xmlns:p14="http://schemas.microsoft.com/office/powerpoint/2010/main" val="340835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7B549-9E51-42E0-992A-73E775957773}"/>
              </a:ext>
            </a:extLst>
          </p:cNvPr>
          <p:cNvSpPr>
            <a:spLocks noGrp="1"/>
          </p:cNvSpPr>
          <p:nvPr>
            <p:ph type="title"/>
          </p:nvPr>
        </p:nvSpPr>
        <p:spPr>
          <a:xfrm>
            <a:off x="640079" y="1371599"/>
            <a:ext cx="10890929" cy="93975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81A5FDC-7C4B-45FB-8462-E2CE79919F33}"/>
              </a:ext>
            </a:extLst>
          </p:cNvPr>
          <p:cNvSpPr>
            <a:spLocks noGrp="1"/>
          </p:cNvSpPr>
          <p:nvPr>
            <p:ph type="body" idx="1"/>
          </p:nvPr>
        </p:nvSpPr>
        <p:spPr>
          <a:xfrm>
            <a:off x="640079" y="2311352"/>
            <a:ext cx="5212080" cy="695373"/>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D8B686-2E92-45B9-A3D7-9DCAA0C50B36}"/>
              </a:ext>
            </a:extLst>
          </p:cNvPr>
          <p:cNvSpPr>
            <a:spLocks noGrp="1"/>
          </p:cNvSpPr>
          <p:nvPr>
            <p:ph sz="half" idx="2"/>
          </p:nvPr>
        </p:nvSpPr>
        <p:spPr>
          <a:xfrm>
            <a:off x="640079" y="3006725"/>
            <a:ext cx="5212080" cy="31912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86ADB526-4A44-47B6-8D14-93202E590AA7}"/>
              </a:ext>
            </a:extLst>
          </p:cNvPr>
          <p:cNvSpPr>
            <a:spLocks noGrp="1"/>
          </p:cNvSpPr>
          <p:nvPr>
            <p:ph type="body" sz="quarter" idx="3"/>
          </p:nvPr>
        </p:nvSpPr>
        <p:spPr>
          <a:xfrm>
            <a:off x="6318928" y="2311352"/>
            <a:ext cx="5212080" cy="695373"/>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74177CA-5C13-4311-BFD3-B98FBD942DA5}"/>
              </a:ext>
            </a:extLst>
          </p:cNvPr>
          <p:cNvSpPr>
            <a:spLocks noGrp="1"/>
          </p:cNvSpPr>
          <p:nvPr>
            <p:ph sz="quarter" idx="4"/>
          </p:nvPr>
        </p:nvSpPr>
        <p:spPr>
          <a:xfrm>
            <a:off x="6318928" y="3006725"/>
            <a:ext cx="5212080" cy="31912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DEA255A-4CB5-40CA-B756-1AA5E27C20BF}"/>
              </a:ext>
            </a:extLst>
          </p:cNvPr>
          <p:cNvSpPr>
            <a:spLocks noGrp="1"/>
          </p:cNvSpPr>
          <p:nvPr>
            <p:ph type="dt" sz="half" idx="10"/>
          </p:nvPr>
        </p:nvSpPr>
        <p:spPr/>
        <p:txBody>
          <a:bodyPr/>
          <a:lstStyle/>
          <a:p>
            <a:fld id="{6AEEA9BA-4E8F-439E-BEA4-91FBA01E3F5F}" type="datetime1">
              <a:rPr lang="en-US" smtClean="0"/>
              <a:t>6/30/2024</a:t>
            </a:fld>
            <a:endParaRPr lang="en-US"/>
          </a:p>
        </p:txBody>
      </p:sp>
      <p:sp>
        <p:nvSpPr>
          <p:cNvPr id="8" name="Footer Placeholder 7">
            <a:extLst>
              <a:ext uri="{FF2B5EF4-FFF2-40B4-BE49-F238E27FC236}">
                <a16:creationId xmlns:a16="http://schemas.microsoft.com/office/drawing/2014/main" id="{FF3072C4-10F1-49B8-B0BF-69204EDDCFA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A5ACC97-44C1-4887-909B-E6732D3C1FFE}"/>
              </a:ext>
            </a:extLst>
          </p:cNvPr>
          <p:cNvSpPr>
            <a:spLocks noGrp="1"/>
          </p:cNvSpPr>
          <p:nvPr>
            <p:ph type="sldNum" sz="quarter" idx="12"/>
          </p:nvPr>
        </p:nvSpPr>
        <p:spPr/>
        <p:txBody>
          <a:bodyPr/>
          <a:lstStyle/>
          <a:p>
            <a:fld id="{70C12960-6E85-460F-B6E3-5B82CB31AF3D}" type="slidenum">
              <a:rPr lang="en-US" smtClean="0"/>
              <a:t>‹Nr.›</a:t>
            </a:fld>
            <a:endParaRPr lang="en-US"/>
          </a:p>
        </p:txBody>
      </p:sp>
    </p:spTree>
    <p:extLst>
      <p:ext uri="{BB962C8B-B14F-4D97-AF65-F5344CB8AC3E}">
        <p14:creationId xmlns:p14="http://schemas.microsoft.com/office/powerpoint/2010/main" val="2206155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7D313-943A-47E0-8A7A-DFFBCC297AB7}"/>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3AC25A7-81C8-4AA1-AD9F-C78A451FDE2E}"/>
              </a:ext>
            </a:extLst>
          </p:cNvPr>
          <p:cNvSpPr>
            <a:spLocks noGrp="1"/>
          </p:cNvSpPr>
          <p:nvPr>
            <p:ph type="dt" sz="half" idx="10"/>
          </p:nvPr>
        </p:nvSpPr>
        <p:spPr/>
        <p:txBody>
          <a:bodyPr/>
          <a:lstStyle/>
          <a:p>
            <a:fld id="{BE15BF18-0007-481C-AA29-413124BC3EE7}" type="datetime1">
              <a:rPr lang="en-US" smtClean="0"/>
              <a:t>6/30/2024</a:t>
            </a:fld>
            <a:endParaRPr lang="en-US"/>
          </a:p>
        </p:txBody>
      </p:sp>
      <p:sp>
        <p:nvSpPr>
          <p:cNvPr id="4" name="Footer Placeholder 3">
            <a:extLst>
              <a:ext uri="{FF2B5EF4-FFF2-40B4-BE49-F238E27FC236}">
                <a16:creationId xmlns:a16="http://schemas.microsoft.com/office/drawing/2014/main" id="{6EF54740-6022-46B2-9C55-B60E9651684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89497C9-6B5E-46D6-8FE9-0A5E0CF7F95B}"/>
              </a:ext>
            </a:extLst>
          </p:cNvPr>
          <p:cNvSpPr>
            <a:spLocks noGrp="1"/>
          </p:cNvSpPr>
          <p:nvPr>
            <p:ph type="sldNum" sz="quarter" idx="12"/>
          </p:nvPr>
        </p:nvSpPr>
        <p:spPr/>
        <p:txBody>
          <a:bodyPr/>
          <a:lstStyle/>
          <a:p>
            <a:fld id="{70C12960-6E85-460F-B6E3-5B82CB31AF3D}" type="slidenum">
              <a:rPr lang="en-US" smtClean="0"/>
              <a:t>‹Nr.›</a:t>
            </a:fld>
            <a:endParaRPr lang="en-US"/>
          </a:p>
        </p:txBody>
      </p:sp>
    </p:spTree>
    <p:extLst>
      <p:ext uri="{BB962C8B-B14F-4D97-AF65-F5344CB8AC3E}">
        <p14:creationId xmlns:p14="http://schemas.microsoft.com/office/powerpoint/2010/main" val="4028811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useBgFill="1">
        <p:nvSpPr>
          <p:cNvPr id="5" name="Rectangle 4">
            <a:extLst>
              <a:ext uri="{FF2B5EF4-FFF2-40B4-BE49-F238E27FC236}">
                <a16:creationId xmlns:a16="http://schemas.microsoft.com/office/drawing/2014/main" id="{149F9F0F-FB8C-5565-247C-BDCC156B5CAF}"/>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92740D3C-270A-401A-810C-2F86BBBB87D4}"/>
              </a:ext>
            </a:extLst>
          </p:cNvPr>
          <p:cNvSpPr>
            <a:spLocks noGrp="1"/>
          </p:cNvSpPr>
          <p:nvPr>
            <p:ph type="dt" sz="half" idx="10"/>
          </p:nvPr>
        </p:nvSpPr>
        <p:spPr/>
        <p:txBody>
          <a:bodyPr/>
          <a:lstStyle/>
          <a:p>
            <a:fld id="{09BE9870-3748-43AD-B547-02A075CB4A1D}" type="datetime1">
              <a:rPr lang="en-US" smtClean="0"/>
              <a:t>6/30/2024</a:t>
            </a:fld>
            <a:endParaRPr lang="en-US"/>
          </a:p>
        </p:txBody>
      </p:sp>
      <p:sp>
        <p:nvSpPr>
          <p:cNvPr id="3" name="Footer Placeholder 2">
            <a:extLst>
              <a:ext uri="{FF2B5EF4-FFF2-40B4-BE49-F238E27FC236}">
                <a16:creationId xmlns:a16="http://schemas.microsoft.com/office/drawing/2014/main" id="{DDCBE9F8-1765-4F36-A4DE-1DB136025AC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7790CF9E-A6C6-4873-ADBE-7A2939319E58}"/>
              </a:ext>
            </a:extLst>
          </p:cNvPr>
          <p:cNvSpPr>
            <a:spLocks noGrp="1"/>
          </p:cNvSpPr>
          <p:nvPr>
            <p:ph type="sldNum" sz="quarter" idx="12"/>
          </p:nvPr>
        </p:nvSpPr>
        <p:spPr/>
        <p:txBody>
          <a:bodyPr/>
          <a:lstStyle/>
          <a:p>
            <a:fld id="{70C12960-6E85-460F-B6E3-5B82CB31AF3D}" type="slidenum">
              <a:rPr lang="en-US" smtClean="0"/>
              <a:t>‹Nr.›</a:t>
            </a:fld>
            <a:endParaRPr lang="en-US"/>
          </a:p>
        </p:txBody>
      </p:sp>
    </p:spTree>
    <p:extLst>
      <p:ext uri="{BB962C8B-B14F-4D97-AF65-F5344CB8AC3E}">
        <p14:creationId xmlns:p14="http://schemas.microsoft.com/office/powerpoint/2010/main" val="174890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8CDF8-00AD-4441-A6D5-9D7A659EB6C0}"/>
              </a:ext>
            </a:extLst>
          </p:cNvPr>
          <p:cNvSpPr>
            <a:spLocks noGrp="1"/>
          </p:cNvSpPr>
          <p:nvPr>
            <p:ph type="title"/>
          </p:nvPr>
        </p:nvSpPr>
        <p:spPr>
          <a:xfrm>
            <a:off x="640080" y="1371600"/>
            <a:ext cx="3859397" cy="1451723"/>
          </a:xfrm>
        </p:spPr>
        <p:txBody>
          <a:bodyPr anchor="t">
            <a:norm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8C330AF-CB7E-420A-AE8A-E02E90325885}"/>
              </a:ext>
            </a:extLst>
          </p:cNvPr>
          <p:cNvSpPr>
            <a:spLocks noGrp="1"/>
          </p:cNvSpPr>
          <p:nvPr>
            <p:ph idx="1"/>
          </p:nvPr>
        </p:nvSpPr>
        <p:spPr>
          <a:xfrm>
            <a:off x="4936519" y="1031001"/>
            <a:ext cx="6594490" cy="516636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F43257AD-2422-4CDA-9C55-700F4B5BF251}"/>
              </a:ext>
            </a:extLst>
          </p:cNvPr>
          <p:cNvSpPr>
            <a:spLocks noGrp="1"/>
          </p:cNvSpPr>
          <p:nvPr>
            <p:ph type="body" sz="half" idx="2"/>
          </p:nvPr>
        </p:nvSpPr>
        <p:spPr>
          <a:xfrm>
            <a:off x="640080" y="2972168"/>
            <a:ext cx="3859397" cy="322682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1B7454-C1CC-46F2-A6FB-1FE786C48F49}"/>
              </a:ext>
            </a:extLst>
          </p:cNvPr>
          <p:cNvSpPr>
            <a:spLocks noGrp="1"/>
          </p:cNvSpPr>
          <p:nvPr>
            <p:ph type="dt" sz="half" idx="10"/>
          </p:nvPr>
        </p:nvSpPr>
        <p:spPr/>
        <p:txBody>
          <a:bodyPr/>
          <a:lstStyle/>
          <a:p>
            <a:fld id="{558E7897-33C5-4F1A-9307-D068E37F3DC7}" type="datetime1">
              <a:rPr lang="en-US" smtClean="0"/>
              <a:t>6/30/2024</a:t>
            </a:fld>
            <a:endParaRPr lang="en-US"/>
          </a:p>
        </p:txBody>
      </p:sp>
      <p:sp>
        <p:nvSpPr>
          <p:cNvPr id="6" name="Footer Placeholder 5">
            <a:extLst>
              <a:ext uri="{FF2B5EF4-FFF2-40B4-BE49-F238E27FC236}">
                <a16:creationId xmlns:a16="http://schemas.microsoft.com/office/drawing/2014/main" id="{49077DBE-6CC7-421B-AB5E-341E20BD922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D6EAB8F-7526-4CDB-B782-FAD8B3E70B0A}"/>
              </a:ext>
            </a:extLst>
          </p:cNvPr>
          <p:cNvSpPr>
            <a:spLocks noGrp="1"/>
          </p:cNvSpPr>
          <p:nvPr>
            <p:ph type="sldNum" sz="quarter" idx="12"/>
          </p:nvPr>
        </p:nvSpPr>
        <p:spPr/>
        <p:txBody>
          <a:bodyPr/>
          <a:lstStyle/>
          <a:p>
            <a:fld id="{70C12960-6E85-460F-B6E3-5B82CB31AF3D}" type="slidenum">
              <a:rPr lang="en-US" smtClean="0"/>
              <a:t>‹Nr.›</a:t>
            </a:fld>
            <a:endParaRPr lang="en-US"/>
          </a:p>
        </p:txBody>
      </p:sp>
    </p:spTree>
    <p:extLst>
      <p:ext uri="{BB962C8B-B14F-4D97-AF65-F5344CB8AC3E}">
        <p14:creationId xmlns:p14="http://schemas.microsoft.com/office/powerpoint/2010/main" val="2680758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1647F-5A61-44C9-81DC-331C9AE5DDAE}"/>
              </a:ext>
            </a:extLst>
          </p:cNvPr>
          <p:cNvSpPr>
            <a:spLocks noGrp="1"/>
          </p:cNvSpPr>
          <p:nvPr>
            <p:ph type="title"/>
          </p:nvPr>
        </p:nvSpPr>
        <p:spPr>
          <a:xfrm>
            <a:off x="640080" y="1371600"/>
            <a:ext cx="3859397" cy="1451723"/>
          </a:xfrm>
        </p:spPr>
        <p:txBody>
          <a:bodyPr anchor="t">
            <a:normAutofit/>
          </a:bodyPr>
          <a:lstStyle>
            <a:lvl1pPr>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1627A0F-F1B8-49BE-A0FF-7FE16E3BDCC1}"/>
              </a:ext>
            </a:extLst>
          </p:cNvPr>
          <p:cNvSpPr>
            <a:spLocks noGrp="1"/>
          </p:cNvSpPr>
          <p:nvPr>
            <p:ph type="pic" idx="1"/>
          </p:nvPr>
        </p:nvSpPr>
        <p:spPr>
          <a:xfrm>
            <a:off x="4937760" y="1033271"/>
            <a:ext cx="6592824" cy="51663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C86D1BD6-1519-4431-9FAF-7D4F4129972C}"/>
              </a:ext>
            </a:extLst>
          </p:cNvPr>
          <p:cNvSpPr>
            <a:spLocks noGrp="1"/>
          </p:cNvSpPr>
          <p:nvPr>
            <p:ph type="body" sz="half" idx="2"/>
          </p:nvPr>
        </p:nvSpPr>
        <p:spPr>
          <a:xfrm>
            <a:off x="640080" y="2972167"/>
            <a:ext cx="3859397" cy="32268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A587A0-353B-42C2-BA96-B1ADEDF642BE}"/>
              </a:ext>
            </a:extLst>
          </p:cNvPr>
          <p:cNvSpPr>
            <a:spLocks noGrp="1"/>
          </p:cNvSpPr>
          <p:nvPr>
            <p:ph type="dt" sz="half" idx="10"/>
          </p:nvPr>
        </p:nvSpPr>
        <p:spPr/>
        <p:txBody>
          <a:bodyPr/>
          <a:lstStyle/>
          <a:p>
            <a:fld id="{82E171BA-CC09-47C8-A6DF-F5C5CB59CEEC}" type="datetime1">
              <a:rPr lang="en-US" smtClean="0"/>
              <a:t>6/30/2024</a:t>
            </a:fld>
            <a:endParaRPr lang="en-US"/>
          </a:p>
        </p:txBody>
      </p:sp>
      <p:sp>
        <p:nvSpPr>
          <p:cNvPr id="6" name="Footer Placeholder 5">
            <a:extLst>
              <a:ext uri="{FF2B5EF4-FFF2-40B4-BE49-F238E27FC236}">
                <a16:creationId xmlns:a16="http://schemas.microsoft.com/office/drawing/2014/main" id="{44D5A88E-3957-4B76-B1BE-4164029217B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5F7C5FD-E56A-4C66-8F23-087F95A2FD0E}"/>
              </a:ext>
            </a:extLst>
          </p:cNvPr>
          <p:cNvSpPr>
            <a:spLocks noGrp="1"/>
          </p:cNvSpPr>
          <p:nvPr>
            <p:ph type="sldNum" sz="quarter" idx="12"/>
          </p:nvPr>
        </p:nvSpPr>
        <p:spPr/>
        <p:txBody>
          <a:bodyPr/>
          <a:lstStyle/>
          <a:p>
            <a:fld id="{70C12960-6E85-460F-B6E3-5B82CB31AF3D}" type="slidenum">
              <a:rPr lang="en-US" smtClean="0"/>
              <a:t>‹Nr.›</a:t>
            </a:fld>
            <a:endParaRPr lang="en-US"/>
          </a:p>
        </p:txBody>
      </p:sp>
    </p:spTree>
    <p:extLst>
      <p:ext uri="{BB962C8B-B14F-4D97-AF65-F5344CB8AC3E}">
        <p14:creationId xmlns:p14="http://schemas.microsoft.com/office/powerpoint/2010/main" val="1745171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B4E786-7636-4278-8595-D365D28A796A}"/>
              </a:ext>
            </a:extLst>
          </p:cNvPr>
          <p:cNvSpPr>
            <a:spLocks noGrp="1"/>
          </p:cNvSpPr>
          <p:nvPr>
            <p:ph type="title"/>
          </p:nvPr>
        </p:nvSpPr>
        <p:spPr>
          <a:xfrm>
            <a:off x="640079" y="1371601"/>
            <a:ext cx="10890929" cy="109728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A740849-7059-4C70-992B-5304D2EE9BAB}"/>
              </a:ext>
            </a:extLst>
          </p:cNvPr>
          <p:cNvSpPr>
            <a:spLocks noGrp="1"/>
          </p:cNvSpPr>
          <p:nvPr>
            <p:ph type="body" idx="1"/>
          </p:nvPr>
        </p:nvSpPr>
        <p:spPr>
          <a:xfrm>
            <a:off x="640080" y="2633472"/>
            <a:ext cx="10890928" cy="356616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09FEBF6-CEA6-4332-87B3-697807571C84}"/>
              </a:ext>
            </a:extLst>
          </p:cNvPr>
          <p:cNvSpPr>
            <a:spLocks noGrp="1"/>
          </p:cNvSpPr>
          <p:nvPr>
            <p:ph type="dt" sz="half" idx="2"/>
          </p:nvPr>
        </p:nvSpPr>
        <p:spPr>
          <a:xfrm>
            <a:off x="640080" y="6356350"/>
            <a:ext cx="2743200" cy="365125"/>
          </a:xfrm>
          <a:prstGeom prst="rect">
            <a:avLst/>
          </a:prstGeom>
        </p:spPr>
        <p:txBody>
          <a:bodyPr vert="horz" lIns="91440" tIns="45720" rIns="91440" bIns="45720" rtlCol="0" anchor="ctr"/>
          <a:lstStyle>
            <a:lvl1pPr algn="l">
              <a:defRPr sz="900" b="1" cap="all" spc="300" baseline="0">
                <a:solidFill>
                  <a:schemeClr val="tx1"/>
                </a:solidFill>
              </a:defRPr>
            </a:lvl1pPr>
          </a:lstStyle>
          <a:p>
            <a:fld id="{7DA38F49-B3E2-4BF0-BEC7-C30D34ABBB8D}" type="datetime1">
              <a:rPr lang="en-US" smtClean="0"/>
              <a:t>6/30/2024</a:t>
            </a:fld>
            <a:endParaRPr lang="en-US"/>
          </a:p>
        </p:txBody>
      </p:sp>
      <p:sp>
        <p:nvSpPr>
          <p:cNvPr id="5" name="Footer Placeholder 4">
            <a:extLst>
              <a:ext uri="{FF2B5EF4-FFF2-40B4-BE49-F238E27FC236}">
                <a16:creationId xmlns:a16="http://schemas.microsoft.com/office/drawing/2014/main" id="{BC6BAF94-621C-43E1-BA0C-410A6899031B}"/>
              </a:ext>
            </a:extLst>
          </p:cNvPr>
          <p:cNvSpPr>
            <a:spLocks noGrp="1"/>
          </p:cNvSpPr>
          <p:nvPr>
            <p:ph type="ftr" sz="quarter" idx="3"/>
          </p:nvPr>
        </p:nvSpPr>
        <p:spPr>
          <a:xfrm>
            <a:off x="6767622" y="6356350"/>
            <a:ext cx="4040373" cy="365125"/>
          </a:xfrm>
          <a:prstGeom prst="rect">
            <a:avLst/>
          </a:prstGeom>
        </p:spPr>
        <p:txBody>
          <a:bodyPr vert="horz" lIns="91440" tIns="45720" rIns="91440" bIns="45720" rtlCol="0" anchor="ctr"/>
          <a:lstStyle>
            <a:lvl1pPr algn="r">
              <a:defRPr sz="900" b="1" cap="all" spc="300" baseline="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137D19E5-9E16-48C9-AAE2-0C70679A8D7B}"/>
              </a:ext>
            </a:extLst>
          </p:cNvPr>
          <p:cNvSpPr>
            <a:spLocks noGrp="1"/>
          </p:cNvSpPr>
          <p:nvPr>
            <p:ph type="sldNum" sz="quarter" idx="4"/>
          </p:nvPr>
        </p:nvSpPr>
        <p:spPr>
          <a:xfrm>
            <a:off x="10807995" y="6356350"/>
            <a:ext cx="723014" cy="365125"/>
          </a:xfrm>
          <a:prstGeom prst="rect">
            <a:avLst/>
          </a:prstGeom>
        </p:spPr>
        <p:txBody>
          <a:bodyPr vert="horz" lIns="91440" tIns="45720" rIns="91440" bIns="45720" rtlCol="0" anchor="ctr"/>
          <a:lstStyle>
            <a:lvl1pPr algn="r">
              <a:defRPr sz="900" b="1" cap="all" spc="300" baseline="0">
                <a:solidFill>
                  <a:schemeClr val="tx1"/>
                </a:solidFill>
              </a:defRPr>
            </a:lvl1pPr>
          </a:lstStyle>
          <a:p>
            <a:fld id="{70C12960-6E85-460F-B6E3-5B82CB31AF3D}" type="slidenum">
              <a:rPr lang="en-US" smtClean="0"/>
              <a:t>‹Nr.›</a:t>
            </a:fld>
            <a:endParaRPr lang="en-US"/>
          </a:p>
        </p:txBody>
      </p:sp>
      <p:cxnSp>
        <p:nvCxnSpPr>
          <p:cNvPr id="9" name="Straight Connector 8">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p:cNvCxnSpPr>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61963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10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87000"/>
        <a:buFont typeface="Arial" panose="020B0604020202020204" pitchFamily="34" charset="0"/>
        <a:buChar char="•"/>
        <a:defRPr sz="2000" kern="1200">
          <a:solidFill>
            <a:schemeClr val="tx1"/>
          </a:solidFill>
          <a:latin typeface="+mn-lt"/>
          <a:ea typeface="+mn-ea"/>
          <a:cs typeface="+mn-cs"/>
        </a:defRPr>
      </a:lvl1pPr>
      <a:lvl2pPr marL="493776" indent="-228600" algn="l" defTabSz="914400" rtl="0" eaLnBrk="1" latinLnBrk="0" hangingPunct="1">
        <a:lnSpc>
          <a:spcPct val="120000"/>
        </a:lnSpc>
        <a:spcBef>
          <a:spcPts val="500"/>
        </a:spcBef>
        <a:buSzPct val="87000"/>
        <a:buFont typeface="Arial" panose="020B06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7000"/>
        <a:buFont typeface="Arial" panose="020B0604020202020204" pitchFamily="34" charset="0"/>
        <a:buChar char="•"/>
        <a:defRPr sz="1600" kern="1200">
          <a:solidFill>
            <a:schemeClr val="tx1"/>
          </a:solidFill>
          <a:latin typeface="+mn-lt"/>
          <a:ea typeface="+mn-ea"/>
          <a:cs typeface="+mn-cs"/>
        </a:defRPr>
      </a:lvl3pPr>
      <a:lvl4pPr marL="1051560" indent="-28575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4pPr>
      <a:lvl5pPr marL="1298448" indent="-22860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Menschen in einem Klassenzimmer">
            <a:extLst>
              <a:ext uri="{FF2B5EF4-FFF2-40B4-BE49-F238E27FC236}">
                <a16:creationId xmlns:a16="http://schemas.microsoft.com/office/drawing/2014/main" id="{84510093-B3AA-4EC0-9FE7-75C53A912D18}"/>
              </a:ext>
            </a:extLst>
          </p:cNvPr>
          <p:cNvPicPr>
            <a:picLocks noChangeAspect="1"/>
          </p:cNvPicPr>
          <p:nvPr/>
        </p:nvPicPr>
        <p:blipFill rotWithShape="1">
          <a:blip r:embed="rId3"/>
          <a:srcRect l="16735" r="15802" b="-1"/>
          <a:stretch/>
        </p:blipFill>
        <p:spPr>
          <a:xfrm>
            <a:off x="20" y="10"/>
            <a:ext cx="6931132" cy="6857990"/>
          </a:xfrm>
          <a:prstGeom prst="rect">
            <a:avLst/>
          </a:prstGeom>
        </p:spPr>
      </p:pic>
      <p:sp>
        <p:nvSpPr>
          <p:cNvPr id="2" name="Titel 1">
            <a:extLst>
              <a:ext uri="{FF2B5EF4-FFF2-40B4-BE49-F238E27FC236}">
                <a16:creationId xmlns:a16="http://schemas.microsoft.com/office/drawing/2014/main" id="{59958D63-2B6D-3639-9862-5B966EAFF15F}"/>
              </a:ext>
            </a:extLst>
          </p:cNvPr>
          <p:cNvSpPr>
            <a:spLocks noGrp="1"/>
          </p:cNvSpPr>
          <p:nvPr>
            <p:ph type="ctrTitle"/>
          </p:nvPr>
        </p:nvSpPr>
        <p:spPr>
          <a:xfrm>
            <a:off x="7537528" y="1032764"/>
            <a:ext cx="4308672" cy="3224045"/>
          </a:xfrm>
        </p:spPr>
        <p:txBody>
          <a:bodyPr anchor="b">
            <a:normAutofit/>
          </a:bodyPr>
          <a:lstStyle/>
          <a:p>
            <a:pPr>
              <a:lnSpc>
                <a:spcPct val="90000"/>
              </a:lnSpc>
            </a:pPr>
            <a:r>
              <a:rPr lang="de-DE" sz="4100"/>
              <a:t>Die Geschichte der Volkshochschulen in Berlin</a:t>
            </a:r>
          </a:p>
        </p:txBody>
      </p:sp>
      <p:sp>
        <p:nvSpPr>
          <p:cNvPr id="3" name="Untertitel 2">
            <a:extLst>
              <a:ext uri="{FF2B5EF4-FFF2-40B4-BE49-F238E27FC236}">
                <a16:creationId xmlns:a16="http://schemas.microsoft.com/office/drawing/2014/main" id="{548F00A6-C141-34B7-E025-6F96A69828D1}"/>
              </a:ext>
            </a:extLst>
          </p:cNvPr>
          <p:cNvSpPr>
            <a:spLocks noGrp="1"/>
          </p:cNvSpPr>
          <p:nvPr>
            <p:ph type="subTitle" idx="1"/>
          </p:nvPr>
        </p:nvSpPr>
        <p:spPr>
          <a:xfrm>
            <a:off x="7535756" y="5046281"/>
            <a:ext cx="4308672" cy="1172408"/>
          </a:xfrm>
        </p:spPr>
        <p:txBody>
          <a:bodyPr anchor="t">
            <a:normAutofit/>
          </a:bodyPr>
          <a:lstStyle/>
          <a:p>
            <a:pPr>
              <a:lnSpc>
                <a:spcPct val="120000"/>
              </a:lnSpc>
            </a:pPr>
            <a:r>
              <a:rPr lang="de-DE" sz="1500"/>
              <a:t>Entwicklung und Bedeutung der Volkshochschulen in Berlin</a:t>
            </a:r>
          </a:p>
        </p:txBody>
      </p:sp>
      <p:cxnSp>
        <p:nvCxnSpPr>
          <p:cNvPr id="11" name="Straight Connector 10">
            <a:extLst>
              <a:ext uri="{FF2B5EF4-FFF2-40B4-BE49-F238E27FC236}">
                <a16:creationId xmlns:a16="http://schemas.microsoft.com/office/drawing/2014/main" id="{6CA391F1-4B2C-521B-F6A5-52C74B3034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675848" y="4711579"/>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2356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par>
                                <p:cTn id="11" presetID="42" presetClass="entr" presetSubtype="0" fill="hold" grpId="1" nodeType="withEffect">
                                  <p:stCondLst>
                                    <p:cond delay="250"/>
                                  </p:stCondLst>
                                  <p:iterate type="lt">
                                    <p:tmPct val="10000"/>
                                  </p:iterate>
                                  <p:childTnLst>
                                    <p:set>
                                      <p:cBhvr>
                                        <p:cTn id="12" dur="1" fill="hold">
                                          <p:stCondLst>
                                            <p:cond delay="0"/>
                                          </p:stCondLst>
                                        </p:cTn>
                                        <p:tgtEl>
                                          <p:spTgt spid="3"/>
                                        </p:tgtEl>
                                        <p:attrNameLst>
                                          <p:attrName>style.visibility</p:attrName>
                                        </p:attrNameLst>
                                      </p:cBhvr>
                                      <p:to>
                                        <p:strVal val="visible"/>
                                      </p:to>
                                    </p:set>
                                    <p:animEffect transition="in" filter="fade">
                                      <p:cBhvr>
                                        <p:cTn id="13" dur="250"/>
                                        <p:tgtEl>
                                          <p:spTgt spid="3"/>
                                        </p:tgtEl>
                                      </p:cBhvr>
                                    </p:animEffect>
                                    <p:anim calcmode="lin" valueType="num">
                                      <p:cBhvr>
                                        <p:cTn id="14" dur="250" fill="hold"/>
                                        <p:tgtEl>
                                          <p:spTgt spid="3"/>
                                        </p:tgtEl>
                                        <p:attrNameLst>
                                          <p:attrName>ppt_x</p:attrName>
                                        </p:attrNameLst>
                                      </p:cBhvr>
                                      <p:tavLst>
                                        <p:tav tm="0">
                                          <p:val>
                                            <p:strVal val="#ppt_x"/>
                                          </p:val>
                                        </p:tav>
                                        <p:tav tm="100000">
                                          <p:val>
                                            <p:strVal val="#ppt_x"/>
                                          </p:val>
                                        </p:tav>
                                      </p:tavLst>
                                    </p:anim>
                                    <p:anim calcmode="lin" valueType="num">
                                      <p:cBhvr>
                                        <p:cTn id="15"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5B2390-7B70-E632-49A9-3DB5E37614A1}"/>
              </a:ext>
            </a:extLst>
          </p:cNvPr>
          <p:cNvSpPr>
            <a:spLocks noGrp="1"/>
          </p:cNvSpPr>
          <p:nvPr>
            <p:ph type="title"/>
          </p:nvPr>
        </p:nvSpPr>
        <p:spPr>
          <a:xfrm>
            <a:off x="640079" y="1371601"/>
            <a:ext cx="10890929" cy="2298356"/>
          </a:xfrm>
        </p:spPr>
        <p:txBody>
          <a:bodyPr>
            <a:normAutofit fontScale="90000"/>
          </a:bodyPr>
          <a:lstStyle/>
          <a:p>
            <a:r>
              <a:rPr lang="de-DE" dirty="0"/>
              <a:t>Das war der Prompt:</a:t>
            </a:r>
            <a:br>
              <a:rPr lang="de-DE" dirty="0"/>
            </a:br>
            <a:r>
              <a:rPr lang="de-DE" b="0" i="0" dirty="0">
                <a:solidFill>
                  <a:srgbClr val="000000"/>
                </a:solidFill>
                <a:effectLst/>
                <a:highlight>
                  <a:srgbClr val="F6DBD4"/>
                </a:highlight>
                <a:latin typeface="Segoe UI" panose="020B0502040204020203" pitchFamily="34" charset="0"/>
              </a:rPr>
              <a:t>Erstelle eine Präsentation über die Geschichte der Volkshochschulen in Berlin mit 10 Folien. Gehe besonders auf die VHS Mitte ein.</a:t>
            </a:r>
            <a:endParaRPr lang="de-DE" dirty="0"/>
          </a:p>
        </p:txBody>
      </p:sp>
    </p:spTree>
    <p:extLst>
      <p:ext uri="{BB962C8B-B14F-4D97-AF65-F5344CB8AC3E}">
        <p14:creationId xmlns:p14="http://schemas.microsoft.com/office/powerpoint/2010/main" val="636202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nhaltsplatzhalter 4" descr="http://farm8.staticflickr.com/7189/6818724910_54c206caf8.jpg">
            <a:extLst>
              <a:ext uri="{FF2B5EF4-FFF2-40B4-BE49-F238E27FC236}">
                <a16:creationId xmlns:a16="http://schemas.microsoft.com/office/drawing/2014/main" id="{EA0D6038-F71B-4BF3-A876-98A989EBA22D}"/>
              </a:ext>
            </a:extLst>
          </p:cNvPr>
          <p:cNvPicPr>
            <a:picLocks noGrp="1" noChangeAspect="1"/>
          </p:cNvPicPr>
          <p:nvPr>
            <p:ph sz="half" idx="1"/>
          </p:nvPr>
        </p:nvPicPr>
        <p:blipFill rotWithShape="1">
          <a:blip r:embed="rId3"/>
          <a:srcRect r="5624" b="-1"/>
          <a:stretch/>
        </p:blipFill>
        <p:spPr>
          <a:xfrm>
            <a:off x="20" y="535709"/>
            <a:ext cx="8229580" cy="5820640"/>
          </a:xfrm>
          <a:prstGeom prst="rect">
            <a:avLst/>
          </a:prstGeom>
        </p:spPr>
      </p:pic>
      <p:cxnSp>
        <p:nvCxnSpPr>
          <p:cNvPr id="14" name="Straight Connector 13">
            <a:extLst>
              <a:ext uri="{FF2B5EF4-FFF2-40B4-BE49-F238E27FC236}">
                <a16:creationId xmlns:a16="http://schemas.microsoft.com/office/drawing/2014/main" id="{02C7985C-B0C3-CC50-E86A-B5EBA40E01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 y="6359240"/>
            <a:ext cx="822960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6B2A0C2F-EC51-EED9-B71F-1B32A9018C0D}"/>
              </a:ext>
            </a:extLst>
          </p:cNvPr>
          <p:cNvSpPr>
            <a:spLocks noGrp="1"/>
          </p:cNvSpPr>
          <p:nvPr>
            <p:ph type="title"/>
          </p:nvPr>
        </p:nvSpPr>
        <p:spPr>
          <a:xfrm>
            <a:off x="8719126" y="979051"/>
            <a:ext cx="2811879" cy="1807048"/>
          </a:xfrm>
        </p:spPr>
        <p:txBody>
          <a:bodyPr vert="horz" lIns="91440" tIns="45720" rIns="91440" bIns="45720" rtlCol="0" anchor="b">
            <a:normAutofit/>
          </a:bodyPr>
          <a:lstStyle/>
          <a:p>
            <a:r>
              <a:rPr lang="en-US" sz="2000"/>
              <a:t>Präsentationsübersicht</a:t>
            </a:r>
          </a:p>
        </p:txBody>
      </p:sp>
      <p:sp>
        <p:nvSpPr>
          <p:cNvPr id="4" name="Inhaltsplatzhalter 3">
            <a:extLst>
              <a:ext uri="{FF2B5EF4-FFF2-40B4-BE49-F238E27FC236}">
                <a16:creationId xmlns:a16="http://schemas.microsoft.com/office/drawing/2014/main" id="{00581A91-C3ED-0C8B-5E0C-027008F39C20}"/>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719128" y="2922624"/>
            <a:ext cx="2811880" cy="3409950"/>
          </a:xfrm>
        </p:spPr>
        <p:txBody>
          <a:bodyPr>
            <a:normAutofit/>
          </a:bodyPr>
          <a:lstStyle/>
          <a:p>
            <a:pPr marL="0" indent="0">
              <a:spcBef>
                <a:spcPts val="2500"/>
              </a:spcBef>
              <a:buNone/>
            </a:pPr>
            <a:endParaRPr lang="de-DE" sz="1400" b="1"/>
          </a:p>
          <a:p>
            <a:pPr marL="0" lvl="1" indent="0">
              <a:buNone/>
            </a:pPr>
            <a:r>
              <a:rPr lang="de-DE" sz="1400"/>
              <a:t>Die Geschichte der Berliner Volkshochschulen reicht bis ins späte 19. Jahrhundert zurück und ist eng mit der Geschichte der Stadt und ihrer Bewohner verbunden.</a:t>
            </a:r>
          </a:p>
        </p:txBody>
      </p:sp>
    </p:spTree>
    <p:extLst>
      <p:ext uri="{BB962C8B-B14F-4D97-AF65-F5344CB8AC3E}">
        <p14:creationId xmlns:p14="http://schemas.microsoft.com/office/powerpoint/2010/main" val="38837014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nhaltsplatzhalter 4" descr="Blick auf das Berliner Stadtbild mit Fernsehturm vom Turm der Zionskirche aus gesehen">
            <a:extLst>
              <a:ext uri="{FF2B5EF4-FFF2-40B4-BE49-F238E27FC236}">
                <a16:creationId xmlns:a16="http://schemas.microsoft.com/office/drawing/2014/main" id="{14A69AFC-2AE4-4A08-B2D3-22342005E045}"/>
              </a:ext>
            </a:extLst>
          </p:cNvPr>
          <p:cNvPicPr>
            <a:picLocks noGrp="1" noChangeAspect="1"/>
          </p:cNvPicPr>
          <p:nvPr>
            <p:ph sz="half" idx="1"/>
          </p:nvPr>
        </p:nvPicPr>
        <p:blipFill rotWithShape="1">
          <a:blip r:embed="rId3"/>
          <a:srcRect t="43809" r="1" b="1391"/>
          <a:stretch/>
        </p:blipFill>
        <p:spPr>
          <a:xfrm>
            <a:off x="5671128" y="914399"/>
            <a:ext cx="6520872" cy="5353521"/>
          </a:xfrm>
          <a:prstGeom prst="rect">
            <a:avLst/>
          </a:prstGeom>
        </p:spPr>
      </p:pic>
      <p:cxnSp>
        <p:nvCxnSpPr>
          <p:cNvPr id="14" name="Straight Connector 13">
            <a:extLst>
              <a:ext uri="{FF2B5EF4-FFF2-40B4-BE49-F238E27FC236}">
                <a16:creationId xmlns:a16="http://schemas.microsoft.com/office/drawing/2014/main" id="{92025DBA-8780-9CA0-2826-FF6E3BD1A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672328" y="6267921"/>
            <a:ext cx="6519672" cy="2"/>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58CD0EE4-C214-F381-A24D-B0BDF24208ED}"/>
              </a:ext>
            </a:extLst>
          </p:cNvPr>
          <p:cNvSpPr>
            <a:spLocks noGrp="1"/>
          </p:cNvSpPr>
          <p:nvPr>
            <p:ph type="title"/>
          </p:nvPr>
        </p:nvSpPr>
        <p:spPr>
          <a:xfrm>
            <a:off x="640079" y="914400"/>
            <a:ext cx="4261104" cy="1097280"/>
          </a:xfrm>
        </p:spPr>
        <p:txBody>
          <a:bodyPr vert="horz" lIns="91440" tIns="45720" rIns="91440" bIns="45720" rtlCol="0" anchor="t">
            <a:normAutofit/>
          </a:bodyPr>
          <a:lstStyle/>
          <a:p>
            <a:pPr>
              <a:lnSpc>
                <a:spcPct val="90000"/>
              </a:lnSpc>
            </a:pPr>
            <a:r>
              <a:rPr lang="en-US" sz="2500"/>
              <a:t>Geschichte der Volkshochschulen in Berlin</a:t>
            </a:r>
          </a:p>
        </p:txBody>
      </p:sp>
      <p:sp>
        <p:nvSpPr>
          <p:cNvPr id="4" name="Inhaltsplatzhalter 3">
            <a:extLst>
              <a:ext uri="{FF2B5EF4-FFF2-40B4-BE49-F238E27FC236}">
                <a16:creationId xmlns:a16="http://schemas.microsoft.com/office/drawing/2014/main" id="{5478A528-1564-5BB9-FA93-D64DB4748EDE}"/>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40079" y="2176036"/>
            <a:ext cx="4261104" cy="4121887"/>
          </a:xfrm>
        </p:spPr>
        <p:txBody>
          <a:bodyPr>
            <a:normAutofit/>
          </a:bodyPr>
          <a:lstStyle/>
          <a:p>
            <a:pPr marL="0" indent="0">
              <a:spcBef>
                <a:spcPts val="2500"/>
              </a:spcBef>
              <a:buNone/>
            </a:pPr>
            <a:r>
              <a:rPr lang="de-DE" sz="1400" b="1"/>
              <a:t>Gründung der Volkshochschulen</a:t>
            </a:r>
          </a:p>
          <a:p>
            <a:pPr marL="0" lvl="1" indent="0">
              <a:buNone/>
            </a:pPr>
            <a:r>
              <a:rPr lang="de-DE" sz="1400"/>
              <a:t>Die Volkshochschulen wurden 1919 in Deutschland gegründet, um eine allgemeine Bildung für die Arbeiterklasse zu ermöglichen, die zu dieser Zeit keinen Zugang zu formaler Bildung hatte.</a:t>
            </a:r>
          </a:p>
          <a:p>
            <a:pPr marL="0" indent="0">
              <a:spcBef>
                <a:spcPts val="2500"/>
              </a:spcBef>
              <a:buNone/>
            </a:pPr>
            <a:r>
              <a:rPr lang="de-DE" sz="1400" b="1"/>
              <a:t>Entwicklung in Berlin</a:t>
            </a:r>
          </a:p>
          <a:p>
            <a:pPr marL="0" lvl="1" indent="0">
              <a:buNone/>
            </a:pPr>
            <a:r>
              <a:rPr lang="de-DE" sz="1400"/>
              <a:t>Das System der Volkshochschulen entwickelte sich schnell in Berlin und heute gibt es in der Stadt über 20 Volkshochschulen, die eine breite Palette von Kursen und Programmen anbieten.</a:t>
            </a:r>
          </a:p>
        </p:txBody>
      </p:sp>
    </p:spTree>
    <p:extLst>
      <p:ext uri="{BB962C8B-B14F-4D97-AF65-F5344CB8AC3E}">
        <p14:creationId xmlns:p14="http://schemas.microsoft.com/office/powerpoint/2010/main" val="16115409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nhaltsplatzhalter 4" descr="Tafel und gelbe Stühle in einem Klassenzimmer">
            <a:extLst>
              <a:ext uri="{FF2B5EF4-FFF2-40B4-BE49-F238E27FC236}">
                <a16:creationId xmlns:a16="http://schemas.microsoft.com/office/drawing/2014/main" id="{1CD70268-3661-4B6E-ACB6-F412B112B94D}"/>
              </a:ext>
            </a:extLst>
          </p:cNvPr>
          <p:cNvPicPr>
            <a:picLocks noGrp="1" noChangeAspect="1"/>
          </p:cNvPicPr>
          <p:nvPr>
            <p:ph sz="half" idx="1"/>
          </p:nvPr>
        </p:nvPicPr>
        <p:blipFill rotWithShape="1">
          <a:blip r:embed="rId3"/>
          <a:srcRect l="14256" r="17228" b="-2"/>
          <a:stretch/>
        </p:blipFill>
        <p:spPr>
          <a:xfrm>
            <a:off x="5671128" y="914399"/>
            <a:ext cx="6520872" cy="5353521"/>
          </a:xfrm>
          <a:prstGeom prst="rect">
            <a:avLst/>
          </a:prstGeom>
        </p:spPr>
      </p:pic>
      <p:cxnSp>
        <p:nvCxnSpPr>
          <p:cNvPr id="14" name="Straight Connector 13">
            <a:extLst>
              <a:ext uri="{FF2B5EF4-FFF2-40B4-BE49-F238E27FC236}">
                <a16:creationId xmlns:a16="http://schemas.microsoft.com/office/drawing/2014/main" id="{92025DBA-8780-9CA0-2826-FF6E3BD1A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672328" y="6267921"/>
            <a:ext cx="6519672" cy="2"/>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C3FA0D01-6E92-4325-86D2-D3E9213B1A57}"/>
              </a:ext>
            </a:extLst>
          </p:cNvPr>
          <p:cNvSpPr>
            <a:spLocks noGrp="1"/>
          </p:cNvSpPr>
          <p:nvPr>
            <p:ph type="title"/>
          </p:nvPr>
        </p:nvSpPr>
        <p:spPr>
          <a:xfrm>
            <a:off x="640079" y="914400"/>
            <a:ext cx="4261104" cy="1097280"/>
          </a:xfrm>
        </p:spPr>
        <p:txBody>
          <a:bodyPr vert="horz" lIns="91440" tIns="45720" rIns="91440" bIns="45720" rtlCol="0" anchor="t">
            <a:normAutofit/>
          </a:bodyPr>
          <a:lstStyle/>
          <a:p>
            <a:r>
              <a:rPr lang="en-US" sz="3300"/>
              <a:t>Gründung der ersten Volkshochschulen</a:t>
            </a:r>
          </a:p>
        </p:txBody>
      </p:sp>
      <p:sp>
        <p:nvSpPr>
          <p:cNvPr id="4" name="Inhaltsplatzhalter 3">
            <a:extLst>
              <a:ext uri="{FF2B5EF4-FFF2-40B4-BE49-F238E27FC236}">
                <a16:creationId xmlns:a16="http://schemas.microsoft.com/office/drawing/2014/main" id="{3A4540CB-2AF1-ACF6-01A1-C470E02A7B4D}"/>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40079" y="2176036"/>
            <a:ext cx="4261104" cy="4121887"/>
          </a:xfrm>
        </p:spPr>
        <p:txBody>
          <a:bodyPr>
            <a:normAutofit/>
          </a:bodyPr>
          <a:lstStyle/>
          <a:p>
            <a:pPr marL="0" indent="0">
              <a:spcBef>
                <a:spcPts val="2500"/>
              </a:spcBef>
              <a:buNone/>
            </a:pPr>
            <a:endParaRPr lang="de-DE" sz="1400" b="1"/>
          </a:p>
          <a:p>
            <a:pPr marL="0" lvl="1" indent="0">
              <a:buNone/>
            </a:pPr>
            <a:r>
              <a:rPr lang="de-DE" sz="1400"/>
              <a:t>Die Gründung der ersten Volkshochschulen des 20. Jahrhunderts in Berlin im Jahr 1919 markierte einen wichtigen Schritt in der Erwachsenenbildung. Sie boten Kurse in verschiedenen Disziplinen an, um den Menschen Bildung und Wissen zu vermitteln, um ihr Leben und ihre Karrieren zu verbessern.</a:t>
            </a:r>
          </a:p>
        </p:txBody>
      </p:sp>
    </p:spTree>
    <p:extLst>
      <p:ext uri="{BB962C8B-B14F-4D97-AF65-F5344CB8AC3E}">
        <p14:creationId xmlns:p14="http://schemas.microsoft.com/office/powerpoint/2010/main" val="21238932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nhaltsplatzhalter 4" descr="Gourmet-Salat bei einem Bankett">
            <a:extLst>
              <a:ext uri="{FF2B5EF4-FFF2-40B4-BE49-F238E27FC236}">
                <a16:creationId xmlns:a16="http://schemas.microsoft.com/office/drawing/2014/main" id="{050F53F5-B459-4FA6-AE0E-7CAE24AC3394}"/>
              </a:ext>
            </a:extLst>
          </p:cNvPr>
          <p:cNvPicPr>
            <a:picLocks noGrp="1" noChangeAspect="1"/>
          </p:cNvPicPr>
          <p:nvPr>
            <p:ph sz="half" idx="1"/>
          </p:nvPr>
        </p:nvPicPr>
        <p:blipFill rotWithShape="1">
          <a:blip r:embed="rId3"/>
          <a:srcRect r="-2" b="19087"/>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4B8E6AD4-0F6C-4CE8-27E7-1B8B3E1662BF}"/>
              </a:ext>
            </a:extLst>
          </p:cNvPr>
          <p:cNvSpPr>
            <a:spLocks noGrp="1"/>
          </p:cNvSpPr>
          <p:nvPr>
            <p:ph type="title"/>
          </p:nvPr>
        </p:nvSpPr>
        <p:spPr>
          <a:xfrm>
            <a:off x="5029200" y="914400"/>
            <a:ext cx="6501810" cy="1097280"/>
          </a:xfrm>
        </p:spPr>
        <p:txBody>
          <a:bodyPr vert="horz" lIns="91440" tIns="45720" rIns="91440" bIns="45720" rtlCol="0" anchor="t">
            <a:normAutofit/>
          </a:bodyPr>
          <a:lstStyle/>
          <a:p>
            <a:pPr>
              <a:lnSpc>
                <a:spcPct val="90000"/>
              </a:lnSpc>
            </a:pPr>
            <a:r>
              <a:rPr lang="en-US" sz="3400"/>
              <a:t>Entwicklung der Volkshochschulen in Berlin</a:t>
            </a:r>
          </a:p>
        </p:txBody>
      </p:sp>
      <p:sp>
        <p:nvSpPr>
          <p:cNvPr id="4" name="Inhaltsplatzhalter 3">
            <a:extLst>
              <a:ext uri="{FF2B5EF4-FFF2-40B4-BE49-F238E27FC236}">
                <a16:creationId xmlns:a16="http://schemas.microsoft.com/office/drawing/2014/main" id="{425FCB86-CA1C-8DA9-5C1F-0735E3F8BDB5}"/>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de-DE" sz="1400" b="1"/>
              <a:t>Ursprung der Volkshochschulen</a:t>
            </a:r>
          </a:p>
          <a:p>
            <a:pPr marL="0" lvl="1" indent="0">
              <a:buNone/>
            </a:pPr>
            <a:r>
              <a:rPr lang="de-DE" sz="1400"/>
              <a:t>Die Volkshochschulen wurden Anfang des 20. Jahrhunderts gegründet, um Erwachsenen Bildungsmöglichkeiten zu bieten, die über die Schulausbildung hinausgehen.</a:t>
            </a:r>
          </a:p>
          <a:p>
            <a:pPr marL="0" indent="0">
              <a:spcBef>
                <a:spcPts val="2500"/>
              </a:spcBef>
              <a:buNone/>
            </a:pPr>
            <a:r>
              <a:rPr lang="de-DE" sz="1400" b="1"/>
              <a:t>Breites Kursangebot</a:t>
            </a:r>
          </a:p>
          <a:p>
            <a:pPr marL="0" lvl="1" indent="0">
              <a:buNone/>
            </a:pPr>
            <a:r>
              <a:rPr lang="de-DE" sz="1400"/>
              <a:t>Die Volkshochschulen bieten heute eine breite Palette an Kursen an, von Sprachkursen über Kunst und Musik bis hin zu Gesundheitsthemen und beruflicher Weiterbildung.</a:t>
            </a:r>
          </a:p>
          <a:p>
            <a:pPr marL="0" indent="0">
              <a:spcBef>
                <a:spcPts val="2500"/>
              </a:spcBef>
              <a:buNone/>
            </a:pPr>
            <a:r>
              <a:rPr lang="de-DE" sz="1400" b="1"/>
              <a:t>Ziele der Volkshochschulen</a:t>
            </a:r>
          </a:p>
          <a:p>
            <a:pPr marL="0" lvl="1" indent="0">
              <a:buNone/>
            </a:pPr>
            <a:r>
              <a:rPr lang="de-DE" sz="1400"/>
              <a:t>Die Volkshochschulen haben das Ziel, die Bildung und das lebenslange Lernen zu fördern, die kulturelle Vielfalt zu stärken und die Integration zu unterstützen.</a:t>
            </a:r>
          </a:p>
        </p:txBody>
      </p:sp>
    </p:spTree>
    <p:extLst>
      <p:ext uri="{BB962C8B-B14F-4D97-AF65-F5344CB8AC3E}">
        <p14:creationId xmlns:p14="http://schemas.microsoft.com/office/powerpoint/2010/main" val="20089494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nhaltsplatzhalter 4" descr="Tische und Stühle für Klassenzimmer">
            <a:extLst>
              <a:ext uri="{FF2B5EF4-FFF2-40B4-BE49-F238E27FC236}">
                <a16:creationId xmlns:a16="http://schemas.microsoft.com/office/drawing/2014/main" id="{84AC3EFC-21BD-4CC3-9F08-D3BACC863BA2}"/>
              </a:ext>
            </a:extLst>
          </p:cNvPr>
          <p:cNvPicPr>
            <a:picLocks noGrp="1" noChangeAspect="1"/>
          </p:cNvPicPr>
          <p:nvPr>
            <p:ph sz="half" idx="1"/>
          </p:nvPr>
        </p:nvPicPr>
        <p:blipFill rotWithShape="1">
          <a:blip r:embed="rId3"/>
          <a:srcRect l="8402" r="8594" b="2"/>
          <a:stretch/>
        </p:blipFill>
        <p:spPr>
          <a:xfrm>
            <a:off x="-1" y="914399"/>
            <a:ext cx="6657255"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665683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34336B2E-2936-2960-2028-802808F53347}"/>
              </a:ext>
            </a:extLst>
          </p:cNvPr>
          <p:cNvSpPr>
            <a:spLocks noGrp="1"/>
          </p:cNvSpPr>
          <p:nvPr>
            <p:ph type="title"/>
          </p:nvPr>
        </p:nvSpPr>
        <p:spPr>
          <a:xfrm>
            <a:off x="7269904" y="914400"/>
            <a:ext cx="4261104" cy="1097280"/>
          </a:xfrm>
        </p:spPr>
        <p:txBody>
          <a:bodyPr vert="horz" lIns="91440" tIns="45720" rIns="91440" bIns="45720" rtlCol="0" anchor="t">
            <a:normAutofit/>
          </a:bodyPr>
          <a:lstStyle/>
          <a:p>
            <a:pPr>
              <a:lnSpc>
                <a:spcPct val="90000"/>
              </a:lnSpc>
            </a:pPr>
            <a:r>
              <a:rPr lang="en-US" sz="3600"/>
              <a:t>Geschichte der VHS Mitte</a:t>
            </a:r>
          </a:p>
        </p:txBody>
      </p:sp>
      <p:sp>
        <p:nvSpPr>
          <p:cNvPr id="4" name="Inhaltsplatzhalter 3">
            <a:extLst>
              <a:ext uri="{FF2B5EF4-FFF2-40B4-BE49-F238E27FC236}">
                <a16:creationId xmlns:a16="http://schemas.microsoft.com/office/drawing/2014/main" id="{DC2020D7-C16D-C23A-A61E-04968AB043F7}"/>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269905" y="2176036"/>
            <a:ext cx="4261104" cy="4121887"/>
          </a:xfrm>
        </p:spPr>
        <p:txBody>
          <a:bodyPr>
            <a:normAutofit/>
          </a:bodyPr>
          <a:lstStyle/>
          <a:p>
            <a:pPr marL="0" indent="0">
              <a:spcBef>
                <a:spcPts val="2500"/>
              </a:spcBef>
              <a:buNone/>
            </a:pPr>
            <a:r>
              <a:rPr lang="de-DE" sz="1400" b="1"/>
              <a:t>Gründung der VHS Mitte</a:t>
            </a:r>
          </a:p>
          <a:p>
            <a:pPr marL="0" lvl="1" indent="0">
              <a:buNone/>
            </a:pPr>
            <a:r>
              <a:rPr lang="de-DE" sz="1400"/>
              <a:t>Die VHS Mitte wurde im Jahr 1945 gegründet und ist eine der ältesten Volkshochschulen in Berlin.</a:t>
            </a:r>
          </a:p>
          <a:p>
            <a:pPr marL="0" indent="0">
              <a:spcBef>
                <a:spcPts val="2500"/>
              </a:spcBef>
              <a:buNone/>
            </a:pPr>
            <a:r>
              <a:rPr lang="de-DE" sz="1400" b="1"/>
              <a:t>Fokus auf die Vermittlung von Deutschkenntnissen</a:t>
            </a:r>
          </a:p>
          <a:p>
            <a:pPr marL="0" lvl="1" indent="0">
              <a:buNone/>
            </a:pPr>
            <a:r>
              <a:rPr lang="de-DE" sz="1400"/>
              <a:t>Die VHS Mitte hat einen besonderen Fokus auf die Vermittlung von Deutschkenntnissen für Migranten, um ihnen bei der Integration in die deutsche Gesellschaft und bei der Verbesserung ihrer Beschäftigungsmöglichkeiten zu helfen.</a:t>
            </a:r>
          </a:p>
        </p:txBody>
      </p:sp>
    </p:spTree>
    <p:extLst>
      <p:ext uri="{BB962C8B-B14F-4D97-AF65-F5344CB8AC3E}">
        <p14:creationId xmlns:p14="http://schemas.microsoft.com/office/powerpoint/2010/main" val="18768186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nhaltsplatzhalter 4" descr="Palast in Luxemburg-Stadt">
            <a:extLst>
              <a:ext uri="{FF2B5EF4-FFF2-40B4-BE49-F238E27FC236}">
                <a16:creationId xmlns:a16="http://schemas.microsoft.com/office/drawing/2014/main" id="{E2C27BF4-431F-4545-B4DF-6EC2BDED06D7}"/>
              </a:ext>
            </a:extLst>
          </p:cNvPr>
          <p:cNvPicPr>
            <a:picLocks noGrp="1" noChangeAspect="1"/>
          </p:cNvPicPr>
          <p:nvPr>
            <p:ph sz="half" idx="1"/>
          </p:nvPr>
        </p:nvPicPr>
        <p:blipFill rotWithShape="1">
          <a:blip r:embed="rId3"/>
          <a:srcRect l="22764" r="23200" b="-1"/>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88837770-A779-97A2-49DC-15BFC847474B}"/>
              </a:ext>
            </a:extLst>
          </p:cNvPr>
          <p:cNvSpPr>
            <a:spLocks noGrp="1"/>
          </p:cNvSpPr>
          <p:nvPr>
            <p:ph type="title"/>
          </p:nvPr>
        </p:nvSpPr>
        <p:spPr>
          <a:xfrm>
            <a:off x="5029200" y="914400"/>
            <a:ext cx="6501810" cy="1097280"/>
          </a:xfrm>
        </p:spPr>
        <p:txBody>
          <a:bodyPr vert="horz" lIns="91440" tIns="45720" rIns="91440" bIns="45720" rtlCol="0" anchor="t">
            <a:normAutofit/>
          </a:bodyPr>
          <a:lstStyle/>
          <a:p>
            <a:r>
              <a:rPr lang="en-US"/>
              <a:t>Gründung der VHS Mitte</a:t>
            </a:r>
          </a:p>
        </p:txBody>
      </p:sp>
      <p:sp>
        <p:nvSpPr>
          <p:cNvPr id="4" name="Inhaltsplatzhalter 3">
            <a:extLst>
              <a:ext uri="{FF2B5EF4-FFF2-40B4-BE49-F238E27FC236}">
                <a16:creationId xmlns:a16="http://schemas.microsoft.com/office/drawing/2014/main" id="{021D9FFD-A912-930E-FAF1-C40C13131729}"/>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de-DE" sz="1400" b="1"/>
              <a:t>Gründung der VHS Mitte</a:t>
            </a:r>
          </a:p>
          <a:p>
            <a:pPr marL="0" lvl="1" indent="0">
              <a:buNone/>
            </a:pPr>
            <a:r>
              <a:rPr lang="de-DE" sz="1400"/>
              <a:t>Die VHS Mitte wurde 1945 gegründet, um Kurse in politischer Bildung und Sprachen anzubieten. Es war eine wichtige Bildungseinrichtung in Berlin während der Nachkriegszeit.</a:t>
            </a:r>
          </a:p>
          <a:p>
            <a:pPr marL="0" indent="0">
              <a:spcBef>
                <a:spcPts val="2500"/>
              </a:spcBef>
              <a:buNone/>
            </a:pPr>
            <a:r>
              <a:rPr lang="de-DE" sz="1400" b="1"/>
              <a:t>Kurse in politischer Bildung</a:t>
            </a:r>
          </a:p>
          <a:p>
            <a:pPr marL="0" lvl="1" indent="0">
              <a:buNone/>
            </a:pPr>
            <a:r>
              <a:rPr lang="de-DE" sz="1400"/>
              <a:t>Die VHS Mitte bietet seit ihrer Gründung Kurse in politischer Bildung an. Die Kurse sind auf dem neuesten Stand und behandeln aktuelle Themen aus Politik und Gesellschaft.</a:t>
            </a:r>
          </a:p>
          <a:p>
            <a:pPr marL="0" indent="0">
              <a:spcBef>
                <a:spcPts val="2500"/>
              </a:spcBef>
              <a:buNone/>
            </a:pPr>
            <a:r>
              <a:rPr lang="de-DE" sz="1400" b="1"/>
              <a:t>Kurse in Sprachen</a:t>
            </a:r>
          </a:p>
          <a:p>
            <a:pPr marL="0" lvl="1" indent="0">
              <a:buNone/>
            </a:pPr>
            <a:r>
              <a:rPr lang="de-DE" sz="1400"/>
              <a:t>Neben politischer Bildung bietet die VHS Mitte auch Sprachkurse an. Die Kurse sind für alle Sprachniveaus verfügbar und bieten eine breite Palette von Sprachen an.</a:t>
            </a:r>
          </a:p>
        </p:txBody>
      </p:sp>
    </p:spTree>
    <p:extLst>
      <p:ext uri="{BB962C8B-B14F-4D97-AF65-F5344CB8AC3E}">
        <p14:creationId xmlns:p14="http://schemas.microsoft.com/office/powerpoint/2010/main" val="16507696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nhaltsplatzhalter 4" descr="Gruppe von getönten und sepiafarbenen alten Fotografien aus den 1940er Jahren, die auf der Seite eines alten Familienfotoalbums liegen. Die Fotografien sind nicht restauriert und weisen Kratzer und Staub auf.">
            <a:extLst>
              <a:ext uri="{FF2B5EF4-FFF2-40B4-BE49-F238E27FC236}">
                <a16:creationId xmlns:a16="http://schemas.microsoft.com/office/drawing/2014/main" id="{4803F967-AD55-4BCB-8CE1-382668193C48}"/>
              </a:ext>
            </a:extLst>
          </p:cNvPr>
          <p:cNvPicPr>
            <a:picLocks noGrp="1" noChangeAspect="1"/>
          </p:cNvPicPr>
          <p:nvPr>
            <p:ph sz="half" idx="1"/>
          </p:nvPr>
        </p:nvPicPr>
        <p:blipFill rotWithShape="1">
          <a:blip r:embed="rId3"/>
          <a:srcRect l="14998" r="1998" b="2"/>
          <a:stretch/>
        </p:blipFill>
        <p:spPr>
          <a:xfrm>
            <a:off x="-1" y="914399"/>
            <a:ext cx="6657255"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665683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1E35B28C-430D-4282-E47B-F220557B90AA}"/>
              </a:ext>
            </a:extLst>
          </p:cNvPr>
          <p:cNvSpPr>
            <a:spLocks noGrp="1"/>
          </p:cNvSpPr>
          <p:nvPr>
            <p:ph type="title"/>
          </p:nvPr>
        </p:nvSpPr>
        <p:spPr>
          <a:xfrm>
            <a:off x="7269904" y="914400"/>
            <a:ext cx="4261104" cy="1097280"/>
          </a:xfrm>
        </p:spPr>
        <p:txBody>
          <a:bodyPr vert="horz" lIns="91440" tIns="45720" rIns="91440" bIns="45720" rtlCol="0" anchor="t">
            <a:normAutofit/>
          </a:bodyPr>
          <a:lstStyle/>
          <a:p>
            <a:pPr>
              <a:lnSpc>
                <a:spcPct val="90000"/>
              </a:lnSpc>
            </a:pPr>
            <a:r>
              <a:rPr lang="en-US" sz="2500"/>
              <a:t>Wichtige Meilensteine in der Geschichte der VHS Mitte</a:t>
            </a:r>
          </a:p>
        </p:txBody>
      </p:sp>
      <p:sp>
        <p:nvSpPr>
          <p:cNvPr id="4" name="Inhaltsplatzhalter 3">
            <a:extLst>
              <a:ext uri="{FF2B5EF4-FFF2-40B4-BE49-F238E27FC236}">
                <a16:creationId xmlns:a16="http://schemas.microsoft.com/office/drawing/2014/main" id="{7A066686-26D4-5E00-7393-7F7240C6A362}"/>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269905" y="2176036"/>
            <a:ext cx="4261104" cy="4121887"/>
          </a:xfrm>
        </p:spPr>
        <p:txBody>
          <a:bodyPr>
            <a:normAutofit/>
          </a:bodyPr>
          <a:lstStyle/>
          <a:p>
            <a:pPr marL="0" indent="0">
              <a:spcBef>
                <a:spcPts val="2500"/>
              </a:spcBef>
              <a:buNone/>
            </a:pPr>
            <a:r>
              <a:rPr lang="de-DE" sz="1400" b="1"/>
              <a:t>Neues Gebäude in der Linienstraße</a:t>
            </a:r>
          </a:p>
          <a:p>
            <a:pPr marL="0" lvl="1" indent="0">
              <a:buNone/>
            </a:pPr>
            <a:r>
              <a:rPr lang="de-DE" sz="1400"/>
              <a:t>In den 1950er Jahren zog die VHS Mitte in das Gebäude in der Linienstraße um, was eine wichtige Meilenstein in ihrer Geschichte darstellte. Das neue Gebäude bot mehr Platz und Möglichkeiten für Kurse und Programme.</a:t>
            </a:r>
          </a:p>
          <a:p>
            <a:pPr marL="0" indent="0">
              <a:spcBef>
                <a:spcPts val="2500"/>
              </a:spcBef>
              <a:buNone/>
            </a:pPr>
            <a:r>
              <a:rPr lang="de-DE" sz="1400" b="1"/>
              <a:t>Erste Deutschkurse für Migranten</a:t>
            </a:r>
          </a:p>
          <a:p>
            <a:pPr marL="0" lvl="1" indent="0">
              <a:buNone/>
            </a:pPr>
            <a:r>
              <a:rPr lang="de-DE" sz="1400"/>
              <a:t>In den 1960er Jahren bot die VHS Mitte die ersten Deutschkurse für Migranten an, was einen wichtigen Meilenstein für die Institution und die Integration von Migranten in die deutsche Gesellschaft darstellte.</a:t>
            </a:r>
          </a:p>
        </p:txBody>
      </p:sp>
    </p:spTree>
    <p:extLst>
      <p:ext uri="{BB962C8B-B14F-4D97-AF65-F5344CB8AC3E}">
        <p14:creationId xmlns:p14="http://schemas.microsoft.com/office/powerpoint/2010/main" val="41211550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nhaltsplatzhalter 4" descr="Bücher und Flagge von Deutschland auf dem Schreibtisch vor grüner TafelEinige andere verwandte Bilder:">
            <a:extLst>
              <a:ext uri="{FF2B5EF4-FFF2-40B4-BE49-F238E27FC236}">
                <a16:creationId xmlns:a16="http://schemas.microsoft.com/office/drawing/2014/main" id="{E47779DC-E28D-4D4C-B60A-6A8B20E07BFC}"/>
              </a:ext>
            </a:extLst>
          </p:cNvPr>
          <p:cNvPicPr>
            <a:picLocks noGrp="1" noChangeAspect="1"/>
          </p:cNvPicPr>
          <p:nvPr>
            <p:ph sz="half" idx="1"/>
          </p:nvPr>
        </p:nvPicPr>
        <p:blipFill rotWithShape="1">
          <a:blip r:embed="rId3"/>
          <a:srcRect r="16996" b="2"/>
          <a:stretch/>
        </p:blipFill>
        <p:spPr>
          <a:xfrm>
            <a:off x="-1" y="914399"/>
            <a:ext cx="6657255"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665683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20FD3167-E327-152F-DE7F-D2DA06F50F0C}"/>
              </a:ext>
            </a:extLst>
          </p:cNvPr>
          <p:cNvSpPr>
            <a:spLocks noGrp="1"/>
          </p:cNvSpPr>
          <p:nvPr>
            <p:ph type="title"/>
          </p:nvPr>
        </p:nvSpPr>
        <p:spPr>
          <a:xfrm>
            <a:off x="7269904" y="914400"/>
            <a:ext cx="4261104" cy="1097280"/>
          </a:xfrm>
        </p:spPr>
        <p:txBody>
          <a:bodyPr vert="horz" lIns="91440" tIns="45720" rIns="91440" bIns="45720" rtlCol="0" anchor="t">
            <a:normAutofit/>
          </a:bodyPr>
          <a:lstStyle/>
          <a:p>
            <a:r>
              <a:rPr lang="en-US" sz="3600"/>
              <a:t>Conclusion</a:t>
            </a:r>
          </a:p>
        </p:txBody>
      </p:sp>
      <p:sp>
        <p:nvSpPr>
          <p:cNvPr id="4" name="Inhaltsplatzhalter 3">
            <a:extLst>
              <a:ext uri="{FF2B5EF4-FFF2-40B4-BE49-F238E27FC236}">
                <a16:creationId xmlns:a16="http://schemas.microsoft.com/office/drawing/2014/main" id="{CBFC23BB-E391-FA71-10A7-ECC41B0FE9F4}"/>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269905" y="2176036"/>
            <a:ext cx="4261104" cy="4121887"/>
          </a:xfrm>
        </p:spPr>
        <p:txBody>
          <a:bodyPr>
            <a:normAutofit/>
          </a:bodyPr>
          <a:lstStyle/>
          <a:p>
            <a:pPr marL="0" indent="0">
              <a:spcBef>
                <a:spcPts val="2500"/>
              </a:spcBef>
              <a:buNone/>
            </a:pPr>
            <a:endParaRPr lang="de-DE" sz="1400" b="1"/>
          </a:p>
          <a:p>
            <a:pPr marL="0" lvl="1" indent="0">
              <a:buNone/>
            </a:pPr>
            <a:r>
              <a:rPr lang="de-DE" sz="1400"/>
              <a:t>Die Volkshochschulen in Berlin haben eine wichtige Rolle bei der Vermittlung von Wissen und Fähigkeiten gespielt und haben eine lange und interessante Geschichte. Die VHS Mitte hat eine besondere Bedeutung für die Vermittlung von Deutschkenntnissen für Migranten. Wir hoffen, dass Ihnen diese Präsentation einen guten Überblick über die Geschichte der Volkshochschulen in Berlin gegeben hat.</a:t>
            </a:r>
          </a:p>
        </p:txBody>
      </p:sp>
    </p:spTree>
    <p:extLst>
      <p:ext uri="{BB962C8B-B14F-4D97-AF65-F5344CB8AC3E}">
        <p14:creationId xmlns:p14="http://schemas.microsoft.com/office/powerpoint/2010/main" val="4682918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DashVTI">
  <a:themeElements>
    <a:clrScheme name="">
      <a:dk1>
        <a:srgbClr val="2E2E2E"/>
      </a:dk1>
      <a:lt1>
        <a:srgbClr val="FFFFFF"/>
      </a:lt1>
      <a:dk2>
        <a:srgbClr val="434343"/>
      </a:dk2>
      <a:lt2>
        <a:srgbClr val="F4F4F4"/>
      </a:lt2>
      <a:accent1>
        <a:srgbClr val="FFBE0B"/>
      </a:accent1>
      <a:accent2>
        <a:srgbClr val="FB5607"/>
      </a:accent2>
      <a:accent3>
        <a:srgbClr val="FF006E"/>
      </a:accent3>
      <a:accent4>
        <a:srgbClr val="8338EC"/>
      </a:accent4>
      <a:accent5>
        <a:srgbClr val="3A86FF"/>
      </a:accent5>
      <a:accent6>
        <a:srgbClr val="00C9A7"/>
      </a:accent6>
      <a:hlink>
        <a:srgbClr val="0077C0"/>
      </a:hlink>
      <a:folHlink>
        <a:srgbClr val="887BBF"/>
      </a:folHlink>
    </a:clrScheme>
    <a:fontScheme name="grandview display">
      <a:majorFont>
        <a:latin typeface="Grandview Display"/>
        <a:ea typeface=""/>
        <a:cs typeface=""/>
      </a:majorFont>
      <a:minorFont>
        <a:latin typeface="Grandview Displ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shVTI" id="{0A75137F-CDEB-4E94-A788-9D255EBE1B91}" vid="{DE9A6A09-5855-45A3-8E99-4290ED24057C}"/>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853</Words>
  <Application>Microsoft Office PowerPoint</Application>
  <PresentationFormat>Breitbild</PresentationFormat>
  <Paragraphs>59</Paragraphs>
  <Slides>10</Slides>
  <Notes>9</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10</vt:i4>
      </vt:variant>
    </vt:vector>
  </HeadingPairs>
  <TitlesOfParts>
    <vt:vector size="15" baseType="lpstr">
      <vt:lpstr>Aptos</vt:lpstr>
      <vt:lpstr>Arial</vt:lpstr>
      <vt:lpstr>Grandview Display</vt:lpstr>
      <vt:lpstr>Segoe UI</vt:lpstr>
      <vt:lpstr>DashVTI</vt:lpstr>
      <vt:lpstr>Die Geschichte der Volkshochschulen in Berlin</vt:lpstr>
      <vt:lpstr>Präsentationsübersicht</vt:lpstr>
      <vt:lpstr>Geschichte der Volkshochschulen in Berlin</vt:lpstr>
      <vt:lpstr>Gründung der ersten Volkshochschulen</vt:lpstr>
      <vt:lpstr>Entwicklung der Volkshochschulen in Berlin</vt:lpstr>
      <vt:lpstr>Geschichte der VHS Mitte</vt:lpstr>
      <vt:lpstr>Gründung der VHS Mitte</vt:lpstr>
      <vt:lpstr>Wichtige Meilensteine in der Geschichte der VHS Mitte</vt:lpstr>
      <vt:lpstr>Conclusion</vt:lpstr>
      <vt:lpstr>Das war der Prompt: Erstelle eine Präsentation über die Geschichte der Volkshochschulen in Berlin mit 10 Folien. Gehe besonders auf die VHS Mitte ein.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Frank Thaldorf</dc:creator>
  <cp:lastModifiedBy>Frank Thaldorf</cp:lastModifiedBy>
  <cp:revision>1</cp:revision>
  <dcterms:created xsi:type="dcterms:W3CDTF">2024-06-30T11:27:21Z</dcterms:created>
  <dcterms:modified xsi:type="dcterms:W3CDTF">2024-06-30T11:32:53Z</dcterms:modified>
</cp:coreProperties>
</file>