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wav" ContentType="audio/x-wav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6" r:id="rId4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54"/>
  </p:normalViewPr>
  <p:slideViewPr>
    <p:cSldViewPr snapToGrid="0" showGuides="1">
      <p:cViewPr varScale="1">
        <p:scale>
          <a:sx n="88" d="100"/>
          <a:sy n="88" d="100"/>
        </p:scale>
        <p:origin x="149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70" d="100"/>
        <a:sy n="17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F1D7C-4C50-4BBF-BFE5-3CDE911A61CB}" type="datetimeFigureOut">
              <a:rPr lang="de-DE" smtClean="0"/>
              <a:t>13.09.2023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F8D06-23B7-48DA-9474-89F2336B6AF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802484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F1D7C-4C50-4BBF-BFE5-3CDE911A61CB}" type="datetimeFigureOut">
              <a:rPr lang="de-DE" smtClean="0"/>
              <a:t>13.09.2023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F8D06-23B7-48DA-9474-89F2336B6AF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180669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F1D7C-4C50-4BBF-BFE5-3CDE911A61CB}" type="datetimeFigureOut">
              <a:rPr lang="de-DE" smtClean="0"/>
              <a:t>13.09.2023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F8D06-23B7-48DA-9474-89F2336B6AF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844923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F1D7C-4C50-4BBF-BFE5-3CDE911A61CB}" type="datetimeFigureOut">
              <a:rPr lang="de-DE" smtClean="0"/>
              <a:t>13.09.2023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F8D06-23B7-48DA-9474-89F2336B6AF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296666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F1D7C-4C50-4BBF-BFE5-3CDE911A61CB}" type="datetimeFigureOut">
              <a:rPr lang="de-DE" smtClean="0"/>
              <a:t>13.09.2023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F8D06-23B7-48DA-9474-89F2336B6AF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305851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F1D7C-4C50-4BBF-BFE5-3CDE911A61CB}" type="datetimeFigureOut">
              <a:rPr lang="de-DE" smtClean="0"/>
              <a:t>13.09.2023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F8D06-23B7-48DA-9474-89F2336B6AF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229087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F1D7C-4C50-4BBF-BFE5-3CDE911A61CB}" type="datetimeFigureOut">
              <a:rPr lang="de-DE" smtClean="0"/>
              <a:t>13.09.2023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F8D06-23B7-48DA-9474-89F2336B6AF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663231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F1D7C-4C50-4BBF-BFE5-3CDE911A61CB}" type="datetimeFigureOut">
              <a:rPr lang="de-DE" smtClean="0"/>
              <a:t>13.09.2023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F8D06-23B7-48DA-9474-89F2336B6AF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059616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F1D7C-4C50-4BBF-BFE5-3CDE911A61CB}" type="datetimeFigureOut">
              <a:rPr lang="de-DE" smtClean="0"/>
              <a:t>13.09.2023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F8D06-23B7-48DA-9474-89F2336B6AF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601034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F1D7C-4C50-4BBF-BFE5-3CDE911A61CB}" type="datetimeFigureOut">
              <a:rPr lang="de-DE" smtClean="0"/>
              <a:t>13.09.2023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F8D06-23B7-48DA-9474-89F2336B6AF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82946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F1D7C-4C50-4BBF-BFE5-3CDE911A61CB}" type="datetimeFigureOut">
              <a:rPr lang="de-DE" smtClean="0"/>
              <a:t>13.09.2023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F8D06-23B7-48DA-9474-89F2336B6AF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682548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AF1D7C-4C50-4BBF-BFE5-3CDE911A61CB}" type="datetimeFigureOut">
              <a:rPr lang="de-DE" smtClean="0"/>
              <a:t>13.09.2023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EF8D06-23B7-48DA-9474-89F2336B6AF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905777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E2202B2-4841-4BB5-8AFC-45D0BCDB08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Mit </a:t>
            </a:r>
            <a:r>
              <a:rPr lang="de-DE" dirty="0" err="1"/>
              <a:t>Powerpoint</a:t>
            </a:r>
            <a:r>
              <a:rPr lang="de-DE" dirty="0"/>
              <a:t> können Sie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731B431-7F28-434D-86D3-587E4A9A794F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/>
              <a:t>Bildschirmpräsentationen erstellen und vorführen</a:t>
            </a:r>
          </a:p>
          <a:p>
            <a:r>
              <a:rPr lang="de-DE" dirty="0"/>
              <a:t>Overheadfolien erzeugen</a:t>
            </a:r>
          </a:p>
          <a:p>
            <a:r>
              <a:rPr lang="de-DE" dirty="0"/>
              <a:t>zeichnen</a:t>
            </a:r>
          </a:p>
          <a:p>
            <a:r>
              <a:rPr lang="de-DE" dirty="0"/>
              <a:t>„einfach“ nur Bilder malen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30D9D648-202A-4725-A647-61FCFA0229A0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de-DE" dirty="0"/>
              <a:t>… und das ganz einfach!</a:t>
            </a:r>
          </a:p>
        </p:txBody>
      </p:sp>
    </p:spTree>
    <p:extLst>
      <p:ext uri="{BB962C8B-B14F-4D97-AF65-F5344CB8AC3E}">
        <p14:creationId xmlns:p14="http://schemas.microsoft.com/office/powerpoint/2010/main" val="592741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16D560C-2F8D-42A7-896A-C1722F17A8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Eingefügte Objekte</a:t>
            </a:r>
          </a:p>
        </p:txBody>
      </p:sp>
      <p:grpSp>
        <p:nvGrpSpPr>
          <p:cNvPr id="8" name="Gruppieren 7">
            <a:extLst>
              <a:ext uri="{FF2B5EF4-FFF2-40B4-BE49-F238E27FC236}">
                <a16:creationId xmlns:a16="http://schemas.microsoft.com/office/drawing/2014/main" id="{D05F02FB-9991-4297-AD05-575833EC2E47}"/>
              </a:ext>
            </a:extLst>
          </p:cNvPr>
          <p:cNvGrpSpPr/>
          <p:nvPr/>
        </p:nvGrpSpPr>
        <p:grpSpPr>
          <a:xfrm>
            <a:off x="8781653" y="503489"/>
            <a:ext cx="2412186" cy="2762226"/>
            <a:chOff x="8781653" y="503489"/>
            <a:chExt cx="2412186" cy="2762226"/>
          </a:xfrm>
        </p:grpSpPr>
        <p:sp>
          <p:nvSpPr>
            <p:cNvPr id="7" name="Freihandform: Form 6">
              <a:extLst>
                <a:ext uri="{FF2B5EF4-FFF2-40B4-BE49-F238E27FC236}">
                  <a16:creationId xmlns:a16="http://schemas.microsoft.com/office/drawing/2014/main" id="{A1C737EE-59BA-4A11-BDEC-7BE04D3DC234}"/>
                </a:ext>
              </a:extLst>
            </p:cNvPr>
            <p:cNvSpPr/>
            <p:nvPr/>
          </p:nvSpPr>
          <p:spPr>
            <a:xfrm>
              <a:off x="10180349" y="503489"/>
              <a:ext cx="1013490" cy="1113810"/>
            </a:xfrm>
            <a:custGeom>
              <a:avLst/>
              <a:gdLst>
                <a:gd name="connsiteX0" fmla="*/ 0 w 1013490"/>
                <a:gd name="connsiteY0" fmla="*/ 1113810 h 1113810"/>
                <a:gd name="connsiteX1" fmla="*/ 21771 w 1013490"/>
                <a:gd name="connsiteY1" fmla="*/ 906981 h 1113810"/>
                <a:gd name="connsiteX2" fmla="*/ 54429 w 1013490"/>
                <a:gd name="connsiteY2" fmla="*/ 634838 h 1113810"/>
                <a:gd name="connsiteX3" fmla="*/ 97971 w 1013490"/>
                <a:gd name="connsiteY3" fmla="*/ 493324 h 1113810"/>
                <a:gd name="connsiteX4" fmla="*/ 174171 w 1013490"/>
                <a:gd name="connsiteY4" fmla="*/ 319153 h 1113810"/>
                <a:gd name="connsiteX5" fmla="*/ 206829 w 1013490"/>
                <a:gd name="connsiteY5" fmla="*/ 308267 h 1113810"/>
                <a:gd name="connsiteX6" fmla="*/ 239486 w 1013490"/>
                <a:gd name="connsiteY6" fmla="*/ 286496 h 1113810"/>
                <a:gd name="connsiteX7" fmla="*/ 326571 w 1013490"/>
                <a:gd name="connsiteY7" fmla="*/ 264724 h 1113810"/>
                <a:gd name="connsiteX8" fmla="*/ 381000 w 1013490"/>
                <a:gd name="connsiteY8" fmla="*/ 242953 h 1113810"/>
                <a:gd name="connsiteX9" fmla="*/ 609600 w 1013490"/>
                <a:gd name="connsiteY9" fmla="*/ 232067 h 1113810"/>
                <a:gd name="connsiteX10" fmla="*/ 696686 w 1013490"/>
                <a:gd name="connsiteY10" fmla="*/ 221181 h 1113810"/>
                <a:gd name="connsiteX11" fmla="*/ 740229 w 1013490"/>
                <a:gd name="connsiteY11" fmla="*/ 199410 h 1113810"/>
                <a:gd name="connsiteX12" fmla="*/ 827314 w 1013490"/>
                <a:gd name="connsiteY12" fmla="*/ 177638 h 1113810"/>
                <a:gd name="connsiteX13" fmla="*/ 914400 w 1013490"/>
                <a:gd name="connsiteY13" fmla="*/ 112324 h 1113810"/>
                <a:gd name="connsiteX14" fmla="*/ 957943 w 1013490"/>
                <a:gd name="connsiteY14" fmla="*/ 68781 h 1113810"/>
                <a:gd name="connsiteX15" fmla="*/ 979714 w 1013490"/>
                <a:gd name="connsiteY15" fmla="*/ 25238 h 1113810"/>
                <a:gd name="connsiteX16" fmla="*/ 1012371 w 1013490"/>
                <a:gd name="connsiteY16" fmla="*/ 3467 h 1113810"/>
                <a:gd name="connsiteX17" fmla="*/ 990600 w 1013490"/>
                <a:gd name="connsiteY17" fmla="*/ 57896 h 1113810"/>
                <a:gd name="connsiteX18" fmla="*/ 957943 w 1013490"/>
                <a:gd name="connsiteY18" fmla="*/ 123210 h 1113810"/>
                <a:gd name="connsiteX19" fmla="*/ 925286 w 1013490"/>
                <a:gd name="connsiteY19" fmla="*/ 188524 h 1113810"/>
                <a:gd name="connsiteX20" fmla="*/ 849086 w 1013490"/>
                <a:gd name="connsiteY20" fmla="*/ 264724 h 1113810"/>
                <a:gd name="connsiteX21" fmla="*/ 827314 w 1013490"/>
                <a:gd name="connsiteY21" fmla="*/ 297381 h 1113810"/>
                <a:gd name="connsiteX22" fmla="*/ 751114 w 1013490"/>
                <a:gd name="connsiteY22" fmla="*/ 395353 h 1113810"/>
                <a:gd name="connsiteX23" fmla="*/ 718457 w 1013490"/>
                <a:gd name="connsiteY23" fmla="*/ 428010 h 1113810"/>
                <a:gd name="connsiteX24" fmla="*/ 696686 w 1013490"/>
                <a:gd name="connsiteY24" fmla="*/ 460667 h 1113810"/>
                <a:gd name="connsiteX25" fmla="*/ 533400 w 1013490"/>
                <a:gd name="connsiteY25" fmla="*/ 558638 h 1113810"/>
                <a:gd name="connsiteX26" fmla="*/ 337457 w 1013490"/>
                <a:gd name="connsiteY26" fmla="*/ 580410 h 1113810"/>
                <a:gd name="connsiteX27" fmla="*/ 261257 w 1013490"/>
                <a:gd name="connsiteY27" fmla="*/ 623953 h 1113810"/>
                <a:gd name="connsiteX28" fmla="*/ 217714 w 1013490"/>
                <a:gd name="connsiteY28" fmla="*/ 645724 h 1113810"/>
                <a:gd name="connsiteX29" fmla="*/ 163286 w 1013490"/>
                <a:gd name="connsiteY29" fmla="*/ 732810 h 1113810"/>
                <a:gd name="connsiteX30" fmla="*/ 130629 w 1013490"/>
                <a:gd name="connsiteY30" fmla="*/ 841667 h 1113810"/>
                <a:gd name="connsiteX31" fmla="*/ 108857 w 1013490"/>
                <a:gd name="connsiteY31" fmla="*/ 863438 h 1113810"/>
                <a:gd name="connsiteX32" fmla="*/ 43543 w 1013490"/>
                <a:gd name="connsiteY32" fmla="*/ 994067 h 1113810"/>
                <a:gd name="connsiteX33" fmla="*/ 0 w 1013490"/>
                <a:gd name="connsiteY33" fmla="*/ 1113810 h 11138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013490" h="1113810">
                  <a:moveTo>
                    <a:pt x="0" y="1113810"/>
                  </a:moveTo>
                  <a:cubicBezTo>
                    <a:pt x="10539" y="1029498"/>
                    <a:pt x="15523" y="997574"/>
                    <a:pt x="21771" y="906981"/>
                  </a:cubicBezTo>
                  <a:cubicBezTo>
                    <a:pt x="38051" y="670911"/>
                    <a:pt x="13099" y="779489"/>
                    <a:pt x="54429" y="634838"/>
                  </a:cubicBezTo>
                  <a:cubicBezTo>
                    <a:pt x="71575" y="514807"/>
                    <a:pt x="51165" y="600309"/>
                    <a:pt x="97971" y="493324"/>
                  </a:cubicBezTo>
                  <a:cubicBezTo>
                    <a:pt x="100680" y="487131"/>
                    <a:pt x="155100" y="341402"/>
                    <a:pt x="174171" y="319153"/>
                  </a:cubicBezTo>
                  <a:cubicBezTo>
                    <a:pt x="181639" y="310441"/>
                    <a:pt x="196566" y="313399"/>
                    <a:pt x="206829" y="308267"/>
                  </a:cubicBezTo>
                  <a:cubicBezTo>
                    <a:pt x="218531" y="302416"/>
                    <a:pt x="227784" y="292347"/>
                    <a:pt x="239486" y="286496"/>
                  </a:cubicBezTo>
                  <a:cubicBezTo>
                    <a:pt x="268222" y="272128"/>
                    <a:pt x="295516" y="274040"/>
                    <a:pt x="326571" y="264724"/>
                  </a:cubicBezTo>
                  <a:cubicBezTo>
                    <a:pt x="345287" y="259109"/>
                    <a:pt x="361588" y="245193"/>
                    <a:pt x="381000" y="242953"/>
                  </a:cubicBezTo>
                  <a:cubicBezTo>
                    <a:pt x="456784" y="234209"/>
                    <a:pt x="533400" y="235696"/>
                    <a:pt x="609600" y="232067"/>
                  </a:cubicBezTo>
                  <a:cubicBezTo>
                    <a:pt x="638629" y="228438"/>
                    <a:pt x="668305" y="228276"/>
                    <a:pt x="696686" y="221181"/>
                  </a:cubicBezTo>
                  <a:cubicBezTo>
                    <a:pt x="712429" y="217245"/>
                    <a:pt x="724834" y="204542"/>
                    <a:pt x="740229" y="199410"/>
                  </a:cubicBezTo>
                  <a:cubicBezTo>
                    <a:pt x="768615" y="189948"/>
                    <a:pt x="798286" y="184895"/>
                    <a:pt x="827314" y="177638"/>
                  </a:cubicBezTo>
                  <a:cubicBezTo>
                    <a:pt x="914298" y="90654"/>
                    <a:pt x="792667" y="207005"/>
                    <a:pt x="914400" y="112324"/>
                  </a:cubicBezTo>
                  <a:cubicBezTo>
                    <a:pt x="930603" y="99722"/>
                    <a:pt x="943429" y="83295"/>
                    <a:pt x="957943" y="68781"/>
                  </a:cubicBezTo>
                  <a:cubicBezTo>
                    <a:pt x="965200" y="54267"/>
                    <a:pt x="969325" y="37704"/>
                    <a:pt x="979714" y="25238"/>
                  </a:cubicBezTo>
                  <a:cubicBezTo>
                    <a:pt x="988089" y="15187"/>
                    <a:pt x="1008234" y="-8945"/>
                    <a:pt x="1012371" y="3467"/>
                  </a:cubicBezTo>
                  <a:cubicBezTo>
                    <a:pt x="1018550" y="22005"/>
                    <a:pt x="997461" y="39600"/>
                    <a:pt x="990600" y="57896"/>
                  </a:cubicBezTo>
                  <a:cubicBezTo>
                    <a:pt x="961259" y="136139"/>
                    <a:pt x="1002404" y="43181"/>
                    <a:pt x="957943" y="123210"/>
                  </a:cubicBezTo>
                  <a:cubicBezTo>
                    <a:pt x="946122" y="144488"/>
                    <a:pt x="940127" y="169231"/>
                    <a:pt x="925286" y="188524"/>
                  </a:cubicBezTo>
                  <a:cubicBezTo>
                    <a:pt x="903385" y="216996"/>
                    <a:pt x="869012" y="234836"/>
                    <a:pt x="849086" y="264724"/>
                  </a:cubicBezTo>
                  <a:cubicBezTo>
                    <a:pt x="841829" y="275610"/>
                    <a:pt x="835164" y="286915"/>
                    <a:pt x="827314" y="297381"/>
                  </a:cubicBezTo>
                  <a:cubicBezTo>
                    <a:pt x="802491" y="330479"/>
                    <a:pt x="780369" y="366098"/>
                    <a:pt x="751114" y="395353"/>
                  </a:cubicBezTo>
                  <a:cubicBezTo>
                    <a:pt x="740228" y="406239"/>
                    <a:pt x="728312" y="416183"/>
                    <a:pt x="718457" y="428010"/>
                  </a:cubicBezTo>
                  <a:cubicBezTo>
                    <a:pt x="710082" y="438061"/>
                    <a:pt x="705937" y="451416"/>
                    <a:pt x="696686" y="460667"/>
                  </a:cubicBezTo>
                  <a:cubicBezTo>
                    <a:pt x="651862" y="505491"/>
                    <a:pt x="596811" y="544547"/>
                    <a:pt x="533400" y="558638"/>
                  </a:cubicBezTo>
                  <a:cubicBezTo>
                    <a:pt x="469249" y="572894"/>
                    <a:pt x="402771" y="573153"/>
                    <a:pt x="337457" y="580410"/>
                  </a:cubicBezTo>
                  <a:cubicBezTo>
                    <a:pt x="312057" y="594924"/>
                    <a:pt x="286939" y="609944"/>
                    <a:pt x="261257" y="623953"/>
                  </a:cubicBezTo>
                  <a:cubicBezTo>
                    <a:pt x="247011" y="631724"/>
                    <a:pt x="228570" y="633662"/>
                    <a:pt x="217714" y="645724"/>
                  </a:cubicBezTo>
                  <a:cubicBezTo>
                    <a:pt x="194814" y="671168"/>
                    <a:pt x="163286" y="732810"/>
                    <a:pt x="163286" y="732810"/>
                  </a:cubicBezTo>
                  <a:cubicBezTo>
                    <a:pt x="158353" y="752542"/>
                    <a:pt x="139462" y="832834"/>
                    <a:pt x="130629" y="841667"/>
                  </a:cubicBezTo>
                  <a:lnTo>
                    <a:pt x="108857" y="863438"/>
                  </a:lnTo>
                  <a:cubicBezTo>
                    <a:pt x="78812" y="953576"/>
                    <a:pt x="99816" y="909658"/>
                    <a:pt x="43543" y="994067"/>
                  </a:cubicBezTo>
                  <a:lnTo>
                    <a:pt x="0" y="1113810"/>
                  </a:lnTo>
                  <a:close/>
                </a:path>
              </a:pathLst>
            </a:cu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" name="Rechteck 5">
              <a:extLst>
                <a:ext uri="{FF2B5EF4-FFF2-40B4-BE49-F238E27FC236}">
                  <a16:creationId xmlns:a16="http://schemas.microsoft.com/office/drawing/2014/main" id="{6F68267D-82F5-420F-96CD-8D00E994FF61}"/>
                </a:ext>
              </a:extLst>
            </p:cNvPr>
            <p:cNvSpPr/>
            <p:nvPr/>
          </p:nvSpPr>
          <p:spPr>
            <a:xfrm>
              <a:off x="8781653" y="1387135"/>
              <a:ext cx="1878580" cy="1878580"/>
            </a:xfrm>
            <a:prstGeom prst="rect">
              <a:avLst/>
            </a:prstGeom>
            <a:solidFill>
              <a:srgbClr val="0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4" name="Ellipse 3">
              <a:extLst>
                <a:ext uri="{FF2B5EF4-FFF2-40B4-BE49-F238E27FC236}">
                  <a16:creationId xmlns:a16="http://schemas.microsoft.com/office/drawing/2014/main" id="{B7C5968A-3ECF-4B5B-88C9-75C1DF7F8FCE}"/>
                </a:ext>
              </a:extLst>
            </p:cNvPr>
            <p:cNvSpPr/>
            <p:nvPr/>
          </p:nvSpPr>
          <p:spPr>
            <a:xfrm>
              <a:off x="8969829" y="1571399"/>
              <a:ext cx="1502228" cy="1502228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pic>
        <p:nvPicPr>
          <p:cNvPr id="3" name="Grafik 2">
            <a:extLst>
              <a:ext uri="{FF2B5EF4-FFF2-40B4-BE49-F238E27FC236}">
                <a16:creationId xmlns:a16="http://schemas.microsoft.com/office/drawing/2014/main" id="{8522505D-3D84-C3B2-8CDC-C4C0DDDBDB41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311967" y="3079660"/>
            <a:ext cx="6776119" cy="3105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19828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C:\Programme\Microsoft Office\MEDIA\CAGCAT10\j0285698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715689" y="3066363"/>
            <a:ext cx="3043304" cy="3252798"/>
          </a:xfrm>
          <a:prstGeom prst="rect">
            <a:avLst/>
          </a:prstGeom>
          <a:noFill/>
        </p:spPr>
      </p:pic>
      <p:pic>
        <p:nvPicPr>
          <p:cNvPr id="4" name="Picture 2" descr="C:\Programme\Microsoft Office\MEDIA\CAGCAT10\j0212957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flipH="1">
            <a:off x="7650303" y="4122045"/>
            <a:ext cx="2587038" cy="1754187"/>
          </a:xfrm>
          <a:prstGeom prst="rect">
            <a:avLst/>
          </a:prstGeom>
          <a:noFill/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9304C79C-B1E4-4BAF-8009-1BFD8DA0BD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…und nun viel Spaß</a:t>
            </a:r>
            <a:br>
              <a:rPr lang="de-DE" dirty="0"/>
            </a:br>
            <a:r>
              <a:rPr lang="de-DE" dirty="0"/>
              <a:t>und Spannung</a:t>
            </a:r>
          </a:p>
        </p:txBody>
      </p:sp>
    </p:spTree>
    <p:extLst>
      <p:ext uri="{BB962C8B-B14F-4D97-AF65-F5344CB8AC3E}">
        <p14:creationId xmlns:p14="http://schemas.microsoft.com/office/powerpoint/2010/main" val="19035074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33</Words>
  <Application>Microsoft Office PowerPoint</Application>
  <PresentationFormat>Breitbild</PresentationFormat>
  <Paragraphs>8</Paragraphs>
  <Slides>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Mit Powerpoint können Sie</vt:lpstr>
      <vt:lpstr>Eingefügte Objekte</vt:lpstr>
      <vt:lpstr>…und nun viel Spaß und Spannung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Frank Thaldorf</dc:creator>
  <cp:lastModifiedBy>Frank Thaldorf</cp:lastModifiedBy>
  <cp:revision>7</cp:revision>
  <dcterms:created xsi:type="dcterms:W3CDTF">2017-05-12T13:47:05Z</dcterms:created>
  <dcterms:modified xsi:type="dcterms:W3CDTF">2023-09-13T16:12:39Z</dcterms:modified>
</cp:coreProperties>
</file>